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99" r:id="rId1"/>
  </p:sldMasterIdLst>
  <p:notesMasterIdLst>
    <p:notesMasterId r:id="rId45"/>
  </p:notesMasterIdLst>
  <p:handoutMasterIdLst>
    <p:handoutMasterId r:id="rId46"/>
  </p:handoutMasterIdLst>
  <p:sldIdLst>
    <p:sldId id="398" r:id="rId2"/>
    <p:sldId id="397" r:id="rId3"/>
    <p:sldId id="406" r:id="rId4"/>
    <p:sldId id="407" r:id="rId5"/>
    <p:sldId id="645" r:id="rId6"/>
    <p:sldId id="654" r:id="rId7"/>
    <p:sldId id="399" r:id="rId8"/>
    <p:sldId id="648" r:id="rId9"/>
    <p:sldId id="656" r:id="rId10"/>
    <p:sldId id="657" r:id="rId11"/>
    <p:sldId id="658" r:id="rId12"/>
    <p:sldId id="663" r:id="rId13"/>
    <p:sldId id="665" r:id="rId14"/>
    <p:sldId id="650" r:id="rId15"/>
    <p:sldId id="313" r:id="rId16"/>
    <p:sldId id="652" r:id="rId17"/>
    <p:sldId id="644" r:id="rId18"/>
    <p:sldId id="659" r:id="rId19"/>
    <p:sldId id="660" r:id="rId20"/>
    <p:sldId id="646" r:id="rId21"/>
    <p:sldId id="315" r:id="rId22"/>
    <p:sldId id="324" r:id="rId23"/>
    <p:sldId id="528" r:id="rId24"/>
    <p:sldId id="605" r:id="rId25"/>
    <p:sldId id="604" r:id="rId26"/>
    <p:sldId id="631" r:id="rId27"/>
    <p:sldId id="634" r:id="rId28"/>
    <p:sldId id="666" r:id="rId29"/>
    <p:sldId id="661" r:id="rId30"/>
    <p:sldId id="662" r:id="rId31"/>
    <p:sldId id="651" r:id="rId32"/>
    <p:sldId id="618" r:id="rId33"/>
    <p:sldId id="573" r:id="rId34"/>
    <p:sldId id="611" r:id="rId35"/>
    <p:sldId id="612" r:id="rId36"/>
    <p:sldId id="616" r:id="rId37"/>
    <p:sldId id="617" r:id="rId38"/>
    <p:sldId id="619" r:id="rId39"/>
    <p:sldId id="576" r:id="rId40"/>
    <p:sldId id="522" r:id="rId41"/>
    <p:sldId id="602" r:id="rId42"/>
    <p:sldId id="603" r:id="rId43"/>
    <p:sldId id="609" r:id="rId44"/>
  </p:sldIdLst>
  <p:sldSz cx="9144000" cy="6858000" type="screen4x3"/>
  <p:notesSz cx="6858000" cy="9144000"/>
  <p:embeddedFontLst>
    <p:embeddedFont>
      <p:font typeface="Verdana" panose="020B0604030504040204"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Segoe UI Light" panose="020B0502040204020203" pitchFamily="34" charset="0"/>
      <p:regular r:id="rId53"/>
      <p:italic r:id="rId54"/>
    </p:embeddedFont>
    <p:embeddedFont>
      <p:font typeface="Segoe UI Bold" panose="020B0802040204020203" pitchFamily="34" charset="0"/>
      <p:bold r:id="rId55"/>
    </p:embeddedFont>
    <p:embeddedFont>
      <p:font typeface="Mangal" panose="02040503050203030202" pitchFamily="18" charset="0"/>
      <p:regular r:id="rId56"/>
    </p:embeddedFont>
    <p:embeddedFont>
      <p:font typeface="Calibri" panose="020F0502020204030204" pitchFamily="34" charset="0"/>
      <p:regular r:id="rId57"/>
      <p:bold r:id="rId58"/>
      <p:italic r:id="rId59"/>
      <p:boldItalic r:id="rId60"/>
    </p:embeddedFont>
    <p:embeddedFont>
      <p:font typeface="MS PGothic" panose="020B0600070205080204" pitchFamily="34" charset="-128"/>
      <p:regular r:id="rId61"/>
    </p:embeddedFont>
    <p:embeddedFont>
      <p:font typeface="Segoe UI" panose="020B0502040204020203" pitchFamily="34" charset="0"/>
      <p:regular r:id="rId62"/>
      <p:bold r:id="rId63"/>
      <p:italic r:id="rId64"/>
      <p:boldItalic r:id="rId65"/>
    </p:embeddedFont>
    <p:embeddedFont>
      <p:font typeface="Segoe UI Semilight" panose="020B0402040204020203" pitchFamily="34" charset="0"/>
      <p:regular r:id="rId66"/>
      <p:italic r:id="rId67"/>
    </p:embeddedFont>
    <p:embeddedFont>
      <p:font typeface="Consolas" panose="020B0609020204030204" pitchFamily="49" charset="0"/>
      <p:regular r:id="rId68"/>
      <p:bold r:id="rId69"/>
      <p:italic r:id="rId70"/>
      <p:boldItalic r:id="rId71"/>
    </p:embeddedFont>
    <p:embeddedFont>
      <p:font typeface="Segoe UI Symbol" panose="020B0502040204020203" pitchFamily="34" charset="0"/>
      <p:regular r:id="rId7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48"/>
            <p14:sldId id="656"/>
            <p14:sldId id="657"/>
            <p14:sldId id="658"/>
            <p14:sldId id="663"/>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6"/>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79508"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5/17/2018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5/17/2018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Verdana" panose="020B0604030504040204"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Verdana" panose="020B0604030504040204"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dirty="0">
                <a:solidFill>
                  <a:prstClr val="black"/>
                </a:solidFill>
              </a:rPr>
              <a:t>Microsoft Build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5/17/2018 1:02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14</a:t>
            </a:fld>
            <a:endParaRPr lang="en-US" dirty="0">
              <a:solidFill>
                <a:prstClr val="black"/>
              </a:solidFill>
            </a:endParaRPr>
          </a:p>
        </p:txBody>
      </p:sp>
    </p:spTree>
    <p:extLst>
      <p:ext uri="{BB962C8B-B14F-4D97-AF65-F5344CB8AC3E}">
        <p14:creationId xmlns:p14="http://schemas.microsoft.com/office/powerpoint/2010/main" val="187895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Verdana" panose="020B0604030504040204"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Verdana" panose="020B0604030504040204"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Verdana" panose="020B0604030504040204"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a:p>
            <a:pPr algn="l">
              <a:buFont typeface="Arial" panose="020B0604020202020204" pitchFamily="34" charset="0"/>
              <a:buNone/>
            </a:pPr>
            <a:r>
              <a:rPr lang="en-US" b="0" i="0" dirty="0">
                <a:solidFill>
                  <a:srgbClr val="FFFFFF"/>
                </a:solidFill>
                <a:effectLst/>
                <a:latin typeface="Verdana" panose="020B0604030504040204"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5/17/2018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727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7870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4006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29</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5/17/2018 1:02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1:13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75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rPr>
              <a:pPr defTabSz="915300">
                <a:defRPr/>
              </a:pPr>
              <a:t>5/17/2018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rPr>
              <a:pPr defTabSz="915300">
                <a:defRPr/>
              </a:pPr>
              <a:t>5</a:t>
            </a:fld>
            <a:endParaRPr lang="en-US" dirty="0">
              <a:solidFill>
                <a:prstClr val="black"/>
              </a:solidFill>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Verdana" panose="020B0604030504040204"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Verdana" panose="020B0604030504040204"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Verdana" panose="020B0604030504040204"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Verdana" panose="020B0604030504040204"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Verdan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93546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5215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205615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2509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53896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2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058035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Verdana" panose="020B0604030504040204"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Verdana" panose="020B0604030504040204"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Verdana" panose="020B0604030504040204"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Verdana" panose="020B0604030504040204"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Verdana" panose="020B0604030504040204"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13994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Verdana" panose="020B0604030504040204"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spTree>
    <p:extLst>
      <p:ext uri="{BB962C8B-B14F-4D97-AF65-F5344CB8AC3E}">
        <p14:creationId xmlns:p14="http://schemas.microsoft.com/office/powerpoint/2010/main" val="316937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6555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950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2717328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997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777A-DEE7-435B-9586-0103DF77F643}"/>
              </a:ext>
            </a:extLst>
          </p:cNvPr>
          <p:cNvSpPr>
            <a:spLocks noGrp="1"/>
          </p:cNvSpPr>
          <p:nvPr>
            <p:ph type="title" hasCustomPrompt="1"/>
          </p:nvPr>
        </p:nvSpPr>
        <p:spPr/>
        <p:txBody>
          <a:bodyPr/>
          <a:lstStyle>
            <a:lvl1pPr>
              <a:defRPr/>
            </a:lvl1pPr>
          </a:lstStyle>
          <a:p>
            <a:r>
              <a:rPr lang="en-US" dirty="0"/>
              <a:t>Click to edit NON-BULLETED TEXT title style</a:t>
            </a:r>
          </a:p>
        </p:txBody>
      </p:sp>
      <p:sp>
        <p:nvSpPr>
          <p:cNvPr id="3" name="Text Placeholder 3">
            <a:extLst>
              <a:ext uri="{FF2B5EF4-FFF2-40B4-BE49-F238E27FC236}">
                <a16:creationId xmlns:a16="http://schemas.microsoft.com/office/drawing/2014/main" id="{E2F3D165-3D91-440C-8CC8-1E0E8F3DB5B4}"/>
              </a:ext>
            </a:extLst>
          </p:cNvPr>
          <p:cNvSpPr>
            <a:spLocks noGrp="1"/>
          </p:cNvSpPr>
          <p:nvPr>
            <p:ph type="body" sz="quarter" idx="10" hasCustomPrompt="1"/>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NON-BULLETED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83D0C714-2679-4BEE-9E62-30AB557DE901}"/>
              </a:ext>
            </a:extLst>
          </p:cNvPr>
          <p:cNvSpPr>
            <a:spLocks noGrp="1"/>
          </p:cNvSpPr>
          <p:nvPr>
            <p:ph type="body" sz="quarter" idx="11"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1989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URL">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44292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530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56195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94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57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21346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106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3361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2" name="Group 1">
            <a:extLst>
              <a:ext uri="{FF2B5EF4-FFF2-40B4-BE49-F238E27FC236}">
                <a16:creationId xmlns:a16="http://schemas.microsoft.com/office/drawing/2014/main" id="{8F1C1763-D9DA-4889-BC7E-8504B5AE004B}"/>
              </a:ext>
            </a:extLst>
          </p:cNvPr>
          <p:cNvGrpSpPr/>
          <p:nvPr userDrawn="1"/>
        </p:nvGrpSpPr>
        <p:grpSpPr>
          <a:xfrm>
            <a:off x="5513236" y="237646"/>
            <a:ext cx="3431341" cy="6311663"/>
            <a:chOff x="7350981" y="470410"/>
            <a:chExt cx="4575121" cy="6311663"/>
          </a:xfrm>
        </p:grpSpPr>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02446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olid Dark">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5" y="139009"/>
            <a:ext cx="8792395" cy="717202"/>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443820" y="6159323"/>
            <a:ext cx="1344638" cy="386208"/>
          </a:xfrm>
          <a:prstGeom prst="rect">
            <a:avLst/>
          </a:prstGeom>
        </p:spPr>
      </p:pic>
    </p:spTree>
    <p:extLst>
      <p:ext uri="{BB962C8B-B14F-4D97-AF65-F5344CB8AC3E}">
        <p14:creationId xmlns:p14="http://schemas.microsoft.com/office/powerpoint/2010/main" val="4077902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17.05.2018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848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vl2pPr>
              <a:defRPr/>
            </a:lvl2pPr>
            <a:lvl3pPr>
              <a:defRPr/>
            </a:lvl3pPr>
            <a:lvl4pPr>
              <a:defRPr/>
            </a:lvl4pPr>
            <a:lvl5pPr>
              <a:defRPr/>
            </a:lvl5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5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6151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Clea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Tree>
    <p:extLst>
      <p:ext uri="{BB962C8B-B14F-4D97-AF65-F5344CB8AC3E}">
        <p14:creationId xmlns:p14="http://schemas.microsoft.com/office/powerpoint/2010/main" val="140733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11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vl2pPr>
              <a:defRPr/>
            </a:lvl2pPr>
            <a:lvl3pPr>
              <a:defRPr/>
            </a:lvl3pPr>
            <a:lvl4pPr>
              <a:defRPr/>
            </a:lvl4pPr>
            <a:lvl5pPr>
              <a:defRPr/>
            </a:lvl5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1812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2296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103611969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Verdana" panose="020B0604030504040204" pitchFamily="34" charset="0"/>
          <a:ea typeface="Verdana" panose="020B0604030504040204"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Verdana" panose="020B0604030504040204" pitchFamily="34" charset="0"/>
          <a:ea typeface="Verdana" panose="020B0604030504040204"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Verdana" panose="020B0604030504040204" pitchFamily="34" charset="0"/>
          <a:ea typeface="Verdana" panose="020B0604030504040204"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Verdana" panose="020B0604030504040204" pitchFamily="34" charset="0"/>
          <a:ea typeface="Verdana" panose="020B0604030504040204"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chef.io/solutions/windows/" TargetMode="External"/><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0.png"/><Relationship Id="rId4" Type="http://schemas.openxmlformats.org/officeDocument/2006/relationships/hyperlink" Target="http://puppetlabs.com/solutions/microsoft" TargetMode="Externa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emf"/><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0" Type="http://schemas.openxmlformats.org/officeDocument/2006/relationships/image" Target="../media/image69.emf"/><Relationship Id="rId4" Type="http://schemas.openxmlformats.org/officeDocument/2006/relationships/image" Target="../media/image63.png"/><Relationship Id="rId9" Type="http://schemas.openxmlformats.org/officeDocument/2006/relationships/image" Target="../media/image68.emf"/><Relationship Id="rId14" Type="http://schemas.openxmlformats.org/officeDocument/2006/relationships/image" Target="../media/image7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ie/learning/exam-70-535.aspx"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lgn="ctr">
              <a:buClr>
                <a:schemeClr val="bg1"/>
              </a:buClr>
              <a:buNone/>
            </a:pPr>
            <a:endParaRPr lang="en-US" b="1" i="1" dirty="0">
              <a:solidFill>
                <a:schemeClr val="tx1"/>
              </a:solidFill>
            </a:endParaRPr>
          </a:p>
          <a:p>
            <a:pPr marL="0" indent="0" algn="ctr">
              <a:buClr>
                <a:schemeClr val="bg1"/>
              </a:buClr>
              <a:buNone/>
            </a:pPr>
            <a:endParaRPr lang="en-US" sz="1800" b="1" dirty="0">
              <a:solidFill>
                <a:schemeClr val="tx1"/>
              </a:solidFill>
            </a:endParaRPr>
          </a:p>
          <a:p>
            <a:pPr marL="0" indent="0" algn="ctr">
              <a:buClr>
                <a:schemeClr val="bg1"/>
              </a:buClr>
              <a:buNone/>
            </a:pPr>
            <a:r>
              <a:rPr lang="en-US" sz="1800" b="1" dirty="0">
                <a:solidFill>
                  <a:schemeClr val="tx1"/>
                </a:solidFill>
              </a:rPr>
              <a:t>Mohd Mishal</a:t>
            </a:r>
          </a:p>
          <a:p>
            <a:pPr marL="0" indent="0" algn="ctr">
              <a:buClr>
                <a:schemeClr val="bg1"/>
              </a:buClr>
              <a:buNone/>
            </a:pPr>
            <a:r>
              <a:rPr lang="en-US" sz="1800" b="1" dirty="0">
                <a:solidFill>
                  <a:schemeClr val="tx1"/>
                </a:solidFill>
              </a:rPr>
              <a:t>Clouds Solution Consultant MCT</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938992"/>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Verdana" panose="020B0604030504040204" pitchFamily="34" charset="0"/>
              </a:rPr>
              <a:t>View and manage all your monitoring data easily</a:t>
            </a:r>
          </a:p>
          <a:p>
            <a:r>
              <a:rPr lang="en-US" sz="2100" dirty="0">
                <a:solidFill>
                  <a:srgbClr val="505050"/>
                </a:solidFill>
                <a:latin typeface="Verdana" panose="020B0604030504040204" pitchFamily="34" charset="0"/>
              </a:rPr>
              <a:t>Set up alerts and take automated actions</a:t>
            </a:r>
          </a:p>
          <a:p>
            <a:r>
              <a:rPr lang="en-US" sz="2100" dirty="0">
                <a:solidFill>
                  <a:srgbClr val="505050"/>
                </a:solidFill>
                <a:latin typeface="Verdana" panose="020B0604030504040204" pitchFamily="34" charset="0"/>
              </a:rPr>
              <a:t>Diagnose operational issues quickly</a:t>
            </a:r>
          </a:p>
          <a:p>
            <a:r>
              <a:rPr lang="en-US" sz="2100" dirty="0">
                <a:solidFill>
                  <a:srgbClr val="505050"/>
                </a:solidFill>
                <a:latin typeface="Verdana" panose="020B0604030504040204"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4294967295"/>
          </p:nvPr>
        </p:nvSpPr>
        <p:spPr>
          <a:xfrm>
            <a:off x="0" y="1020763"/>
            <a:ext cx="8574088" cy="5148262"/>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3"/>
          </p:nvPr>
        </p:nvSpPr>
        <p:spPr>
          <a:xfrm>
            <a:off x="261253" y="6307137"/>
            <a:ext cx="8574772" cy="410903"/>
          </a:xfrm>
        </p:spPr>
        <p:txBody>
          <a:bodyPr/>
          <a:lstStyle/>
          <a:p>
            <a:pPr marL="0" indent="0">
              <a:buNone/>
            </a:pPr>
            <a:endParaRPr lang="en-US" dirty="0"/>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7" name="Text Placeholder 16">
            <a:extLst>
              <a:ext uri="{FF2B5EF4-FFF2-40B4-BE49-F238E27FC236}">
                <a16:creationId xmlns:a16="http://schemas.microsoft.com/office/drawing/2014/main" id="{7624DD2E-4888-4B10-B3D4-A09CEE509AFC}"/>
              </a:ext>
            </a:extLst>
          </p:cNvPr>
          <p:cNvSpPr>
            <a:spLocks noGrp="1"/>
          </p:cNvSpPr>
          <p:nvPr>
            <p:ph type="body" sz="quarter" idx="10"/>
          </p:nvPr>
        </p:nvSpPr>
        <p:spPr/>
        <p:txBody>
          <a:bodyPr/>
          <a:lstStyle/>
          <a:p>
            <a:endParaRPr lang="en-US" dirty="0"/>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2" name="Text Placeholder 1">
            <a:extLst>
              <a:ext uri="{FF2B5EF4-FFF2-40B4-BE49-F238E27FC236}">
                <a16:creationId xmlns:a16="http://schemas.microsoft.com/office/drawing/2014/main" id="{E6A96E27-2748-417C-BBB6-EDE73E55695E}"/>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BF668174-945E-4630-A1B4-E328A6AB8108}"/>
              </a:ext>
            </a:extLst>
          </p:cNvPr>
          <p:cNvSpPr>
            <a:spLocks noGrp="1"/>
          </p:cNvSpPr>
          <p:nvPr>
            <p:ph type="body" sz="quarter" idx="11"/>
          </p:nvPr>
        </p:nvSpPr>
        <p:spPr/>
        <p:txBody>
          <a:bodyPr/>
          <a:lstStyle/>
          <a:p>
            <a:endParaRPr lang="en-US" dirty="0"/>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2" name="Text Placeholder 1">
            <a:extLst>
              <a:ext uri="{FF2B5EF4-FFF2-40B4-BE49-F238E27FC236}">
                <a16:creationId xmlns:a16="http://schemas.microsoft.com/office/drawing/2014/main" id="{D636706E-76E5-4B16-B1BB-94F4D07E0BF9}"/>
              </a:ext>
            </a:extLst>
          </p:cNvPr>
          <p:cNvSpPr>
            <a:spLocks noGrp="1"/>
          </p:cNvSpPr>
          <p:nvPr>
            <p:ph type="body" sz="quarter" idx="10"/>
          </p:nvPr>
        </p:nvSpPr>
        <p:spPr/>
        <p:txBody>
          <a:bodyPr/>
          <a:lstStyle/>
          <a:p>
            <a:endParaRPr lang="en-US" dirty="0"/>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089836" y="2827410"/>
            <a:ext cx="154667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691140" y="1057855"/>
            <a:ext cx="137515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578992" y="5265717"/>
            <a:ext cx="1675620"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189959" y="2827410"/>
            <a:ext cx="1967111"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674651" y="1057855"/>
            <a:ext cx="145530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32964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Security Management</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983397"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Backup</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53262" y="1352175"/>
            <a:ext cx="2101763"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355633" y="3156375"/>
            <a:ext cx="223115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Configuration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Update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Automation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703980" cy="307724"/>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777153" y="3096882"/>
            <a:ext cx="603849" cy="307726"/>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12015"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129956" y="1327327"/>
            <a:ext cx="924348"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303907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35871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3"/>
          </p:nvPr>
        </p:nvSpPr>
        <p:spPr/>
        <p:txBody>
          <a:bodyPr/>
          <a:lstStyle/>
          <a:p>
            <a:r>
              <a:rPr lang="en-US" dirty="0">
                <a:hlinkClick r:id="rId3"/>
              </a:rPr>
              <a:t>https://docs.microsoft.com/en-us/azure/security-center/security-center-intro</a:t>
            </a:r>
            <a:endParaRPr lang="en-US" dirty="0"/>
          </a:p>
          <a:p>
            <a:endParaRPr lang="en-US" dirty="0"/>
          </a:p>
          <a:p>
            <a:endParaRPr lang="en-US" dirty="0"/>
          </a:p>
        </p:txBody>
      </p:sp>
      <p:pic>
        <p:nvPicPr>
          <p:cNvPr id="7" name="Content Placeholder 6">
            <a:extLst>
              <a:ext uri="{FF2B5EF4-FFF2-40B4-BE49-F238E27FC236}">
                <a16:creationId xmlns:a16="http://schemas.microsoft.com/office/drawing/2014/main" id="{B0E51DB1-2BDE-491A-9AC1-A3F4C28C6EA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702387" y="1020763"/>
            <a:ext cx="7693189" cy="5148262"/>
          </a:xfrm>
          <a:prstGeom prst="rect">
            <a:avLst/>
          </a:prstGeom>
        </p:spPr>
      </p:pic>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idx="1"/>
          </p:nvPr>
        </p:nvSpPr>
        <p:spPr>
          <a:xfrm>
            <a:off x="261189" y="1999129"/>
            <a:ext cx="8574902" cy="4169442"/>
          </a:xfrm>
        </p:spPr>
        <p:txBody>
          <a:bodyPr/>
          <a:lstStyle/>
          <a:p>
            <a:r>
              <a:rPr lang="en-US" dirty="0">
                <a:solidFill>
                  <a:srgbClr val="505050"/>
                </a:solidFill>
              </a:rPr>
              <a:t>Improve what matters most</a:t>
            </a:r>
          </a:p>
          <a:p>
            <a:r>
              <a:rPr lang="en-US" dirty="0">
                <a:solidFill>
                  <a:srgbClr val="505050"/>
                </a:solidFill>
              </a:rPr>
              <a:t>Get ongoing, actionable advice</a:t>
            </a:r>
          </a:p>
          <a:p>
            <a:r>
              <a:rPr lang="en-US" dirty="0">
                <a:solidFill>
                  <a:srgbClr val="505050"/>
                </a:solidFill>
              </a:rPr>
              <a:t>Implement recommendations easily</a:t>
            </a:r>
          </a:p>
          <a:p>
            <a:endParaRPr lang="en-US" dirty="0"/>
          </a:p>
        </p:txBody>
      </p:sp>
      <p:sp>
        <p:nvSpPr>
          <p:cNvPr id="3" name="Text Placeholder 2">
            <a:extLst>
              <a:ext uri="{FF2B5EF4-FFF2-40B4-BE49-F238E27FC236}">
                <a16:creationId xmlns:a16="http://schemas.microsoft.com/office/drawing/2014/main" id="{9A3E92F3-3BCD-4877-A39E-60A7735817F5}"/>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Watcher</a:t>
            </a:r>
          </a:p>
        </p:txBody>
      </p:sp>
      <p:sp>
        <p:nvSpPr>
          <p:cNvPr id="3" name="Content Placeholder 2">
            <a:extLst>
              <a:ext uri="{FF2B5EF4-FFF2-40B4-BE49-F238E27FC236}">
                <a16:creationId xmlns:a16="http://schemas.microsoft.com/office/drawing/2014/main" id="{3FCF1BB0-A5B7-42FA-8D19-BB823709A5B2}"/>
              </a:ext>
            </a:extLst>
          </p:cNvPr>
          <p:cNvSpPr>
            <a:spLocks noGrp="1"/>
          </p:cNvSpPr>
          <p:nvPr>
            <p:ph idx="1"/>
          </p:nvPr>
        </p:nvSpPr>
        <p:spPr>
          <a:xfrm>
            <a:off x="394447" y="1676399"/>
            <a:ext cx="8441643" cy="4492171"/>
          </a:xfrm>
        </p:spPr>
        <p:txBody>
          <a:bodyPr/>
          <a:lstStyle/>
          <a:p>
            <a:r>
              <a:rPr lang="en-US" dirty="0"/>
              <a:t>Automate remote network monitoring with packet capture</a:t>
            </a:r>
          </a:p>
          <a:p>
            <a:r>
              <a:rPr lang="en-US" dirty="0"/>
              <a:t>Gain insight into your network traffic using flow logs</a:t>
            </a:r>
          </a:p>
          <a:p>
            <a:r>
              <a:rPr lang="en-US" dirty="0"/>
              <a:t>Diagnose VPN connectivity issues</a:t>
            </a:r>
          </a:p>
          <a:p>
            <a:endParaRPr lang="en-US" dirty="0"/>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3"/>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3F889B62-F58F-4ACA-9D1A-961AB31CB1DD}"/>
              </a:ext>
            </a:extLst>
          </p:cNvPr>
          <p:cNvSpPr>
            <a:spLocks noGrp="1"/>
          </p:cNvSpPr>
          <p:nvPr>
            <p:ph type="body" sz="quarter" idx="13"/>
          </p:nvPr>
        </p:nvSpPr>
        <p:spPr/>
        <p:txBody>
          <a:bodyPr/>
          <a:lstStyle/>
          <a:p>
            <a:endParaRPr lang="en-US" dirty="0"/>
          </a:p>
        </p:txBody>
      </p:sp>
      <p:pic>
        <p:nvPicPr>
          <p:cNvPr id="8" name="Content Placeholder 7">
            <a:extLst>
              <a:ext uri="{FF2B5EF4-FFF2-40B4-BE49-F238E27FC236}">
                <a16:creationId xmlns:a16="http://schemas.microsoft.com/office/drawing/2014/main" id="{C35CE3D4-081C-444D-BEE9-64A3F72EE730}"/>
              </a:ext>
            </a:extLst>
          </p:cNvPr>
          <p:cNvPicPr>
            <a:picLocks noGrp="1" noChangeAspect="1"/>
          </p:cNvPicPr>
          <p:nvPr>
            <p:ph idx="1"/>
          </p:nvPr>
        </p:nvPicPr>
        <p:blipFill>
          <a:blip r:embed="rId3"/>
          <a:stretch>
            <a:fillRect/>
          </a:stretch>
        </p:blipFill>
        <p:spPr>
          <a:xfrm>
            <a:off x="261938" y="1491385"/>
            <a:ext cx="8574087" cy="4207018"/>
          </a:xfrm>
          <a:prstGeom prst="rect">
            <a:avLst/>
          </a:prstGeom>
        </p:spPr>
      </p:pic>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2" name="Text Placeholder 1">
            <a:extLst>
              <a:ext uri="{FF2B5EF4-FFF2-40B4-BE49-F238E27FC236}">
                <a16:creationId xmlns:a16="http://schemas.microsoft.com/office/drawing/2014/main" id="{5B19706F-9F70-4E83-B9D1-D334F5B925DA}"/>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AF03F219-A76E-4423-9BCC-B4106DB751BB}"/>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528353AA-0FE4-43D7-BC0B-3D9E1555DE38}"/>
              </a:ext>
            </a:extLst>
          </p:cNvPr>
          <p:cNvSpPr>
            <a:spLocks noGrp="1"/>
          </p:cNvSpPr>
          <p:nvPr>
            <p:ph type="body" sz="quarter" idx="12"/>
          </p:nvPr>
        </p:nvSpPr>
        <p:spPr/>
        <p:txBody>
          <a:bodyPr/>
          <a:lstStyle/>
          <a:p>
            <a:endParaRPr lang="en-US" dirty="0"/>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4294967295"/>
          </p:nvPr>
        </p:nvSpPr>
        <p:spPr>
          <a:xfrm>
            <a:off x="0" y="1020763"/>
            <a:ext cx="8574088" cy="5148262"/>
          </a:xfrm>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4294967295"/>
          </p:nvPr>
        </p:nvSpPr>
        <p:spPr>
          <a:xfrm>
            <a:off x="140678" y="6292974"/>
            <a:ext cx="8574088" cy="411162"/>
          </a:xfrm>
        </p:spPr>
        <p:txBody>
          <a:bodyPr/>
          <a:lstStyle/>
          <a:p>
            <a:pPr marL="0" indent="0">
              <a:buNone/>
            </a:pPr>
            <a:r>
              <a:rPr lang="en-US" sz="1800" dirty="0">
                <a:hlinkClick r:id="rId6"/>
              </a:rPr>
              <a:t>https://docs.microsoft.com/en-us/azure/automation/automation-intro</a:t>
            </a:r>
            <a:endParaRPr lang="en-US" sz="1800" dirty="0"/>
          </a:p>
          <a:p>
            <a:endParaRPr lang="en-US" sz="1800"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5" name="Content Placeholder 4">
            <a:extLst>
              <a:ext uri="{FF2B5EF4-FFF2-40B4-BE49-F238E27FC236}">
                <a16:creationId xmlns:a16="http://schemas.microsoft.com/office/drawing/2014/main" id="{D0784602-4D8F-434E-8B91-7A7B6F652EF7}"/>
              </a:ext>
            </a:extLst>
          </p:cNvPr>
          <p:cNvSpPr>
            <a:spLocks noGrp="1"/>
          </p:cNvSpPr>
          <p:nvPr>
            <p:ph idx="1"/>
          </p:nvPr>
        </p:nvSpPr>
        <p:spPr/>
        <p:txBody>
          <a:bodyPr/>
          <a:lstStyle/>
          <a:p>
            <a:pPr>
              <a:spcBef>
                <a:spcPts val="0"/>
              </a:spcBef>
            </a:pPr>
            <a:r>
              <a:rPr lang="en-US" sz="3200" b="1" dirty="0"/>
              <a:t>Chef</a:t>
            </a:r>
          </a:p>
          <a:p>
            <a:pPr marL="428625" indent="-428625">
              <a:spcBef>
                <a:spcPts val="0"/>
              </a:spcBef>
            </a:pPr>
            <a:r>
              <a:rPr lang="en-US" sz="1400" dirty="0"/>
              <a:t>If you already have a Chef management infrastructure</a:t>
            </a:r>
          </a:p>
          <a:p>
            <a:pPr marL="428625" indent="-428625">
              <a:spcBef>
                <a:spcPts val="0"/>
              </a:spcBef>
            </a:pPr>
            <a:r>
              <a:rPr lang="en-US" sz="1400" dirty="0"/>
              <a:t>If your primary expertise is managing Linux machines</a:t>
            </a:r>
          </a:p>
          <a:p>
            <a:pPr>
              <a:spcBef>
                <a:spcPts val="0"/>
              </a:spcBef>
            </a:pPr>
            <a:r>
              <a:rPr lang="en-US" sz="3200" b="1" dirty="0"/>
              <a:t>Puppet</a:t>
            </a:r>
          </a:p>
          <a:p>
            <a:pPr marL="428625" indent="-428625">
              <a:spcBef>
                <a:spcPts val="0"/>
              </a:spcBef>
            </a:pPr>
            <a:r>
              <a:rPr lang="en-US" sz="1400" dirty="0"/>
              <a:t>If you already have a Puppet management infrastructure</a:t>
            </a:r>
          </a:p>
          <a:p>
            <a:pPr marL="428625" indent="-428625">
              <a:spcBef>
                <a:spcPts val="0"/>
              </a:spcBef>
            </a:pPr>
            <a:r>
              <a:rPr lang="en-US" sz="1400" dirty="0"/>
              <a:t>If your primary expertise is managing Linux machines</a:t>
            </a:r>
          </a:p>
          <a:p>
            <a:pPr>
              <a:spcBef>
                <a:spcPts val="0"/>
              </a:spcBef>
            </a:pPr>
            <a:r>
              <a:rPr lang="en-US" sz="3200" b="1" dirty="0"/>
              <a:t>DSC</a:t>
            </a:r>
          </a:p>
          <a:p>
            <a:pPr marL="428625" indent="-428625">
              <a:spcBef>
                <a:spcPts val="0"/>
              </a:spcBef>
            </a:pPr>
            <a:r>
              <a:rPr lang="en-US" sz="1400" dirty="0"/>
              <a:t>If you do not already have a Configuration Management Solution</a:t>
            </a:r>
          </a:p>
          <a:p>
            <a:pPr marL="428625" indent="-428625">
              <a:spcBef>
                <a:spcPts val="0"/>
              </a:spcBef>
            </a:pPr>
            <a:r>
              <a:rPr lang="en-US" sz="1400" dirty="0"/>
              <a:t>If your primary experience is in managing Windows machines</a:t>
            </a:r>
          </a:p>
          <a:p>
            <a:pPr marL="428625" indent="-428625">
              <a:spcBef>
                <a:spcPts val="0"/>
              </a:spcBef>
            </a:pPr>
            <a:r>
              <a:rPr lang="en-US" sz="1400" dirty="0"/>
              <a:t>Uses vender-neutral configuration files (MOF)</a:t>
            </a:r>
          </a:p>
          <a:p>
            <a:pPr marL="428625" indent="-428625">
              <a:spcBef>
                <a:spcPts val="0"/>
              </a:spcBef>
            </a:pPr>
            <a:r>
              <a:rPr lang="en-US" sz="1400" dirty="0"/>
              <a:t>If you already have PowerShell expertise</a:t>
            </a:r>
          </a:p>
          <a:p>
            <a:pPr marL="428625" indent="-428625">
              <a:spcBef>
                <a:spcPts val="0"/>
              </a:spcBef>
            </a:pPr>
            <a:endParaRPr lang="en-US" sz="1400" dirty="0"/>
          </a:p>
          <a:p>
            <a:pPr>
              <a:lnSpc>
                <a:spcPct val="110000"/>
              </a:lnSpc>
              <a:spcBef>
                <a:spcPts val="0"/>
              </a:spcBef>
            </a:pPr>
            <a:r>
              <a:rPr lang="en-US" sz="3200" b="1" dirty="0"/>
              <a:t>Azure Automation</a:t>
            </a:r>
          </a:p>
          <a:p>
            <a:pPr marL="428625" indent="-428625">
              <a:spcBef>
                <a:spcPts val="0"/>
              </a:spcBef>
            </a:pPr>
            <a:r>
              <a:rPr lang="en-US" sz="1400" dirty="0"/>
              <a:t>If you do not already have a Configuration Management Solution, or not deeply embedded</a:t>
            </a:r>
          </a:p>
          <a:p>
            <a:pPr marL="428625" indent="-428625">
              <a:spcBef>
                <a:spcPts val="0"/>
              </a:spcBef>
            </a:pPr>
            <a:r>
              <a:rPr lang="en-US" sz="1400" dirty="0"/>
              <a:t>If you want to significantly expand your configuration management without significant expense</a:t>
            </a:r>
          </a:p>
          <a:p>
            <a:pPr marL="428625" indent="-428625">
              <a:spcBef>
                <a:spcPts val="0"/>
              </a:spcBef>
            </a:pPr>
            <a:r>
              <a:rPr lang="en-US" sz="1400" dirty="0"/>
              <a:t>If you already own OMS</a:t>
            </a:r>
          </a:p>
          <a:p>
            <a:pPr marL="428625" indent="-428625">
              <a:spcBef>
                <a:spcPts val="0"/>
              </a:spcBef>
            </a:pPr>
            <a:r>
              <a:rPr lang="en-US" sz="1400" dirty="0"/>
              <a:t>If you already have PowerShell expertise </a:t>
            </a:r>
          </a:p>
          <a:p>
            <a:endParaRPr lang="en-US" sz="14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sz="quarter" idx="13"/>
          </p:nvPr>
        </p:nvSpPr>
        <p:spPr/>
        <p:txBody>
          <a:bodyPr>
            <a:normAutofit/>
          </a:bodyPr>
          <a:lstStyle/>
          <a:p>
            <a:pPr>
              <a:spcBef>
                <a:spcPts val="0"/>
              </a:spcBef>
            </a:pPr>
            <a:endParaRPr lang="en-US" sz="1575" dirty="0"/>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p:txBody>
      </p:sp>
      <p:sp>
        <p:nvSpPr>
          <p:cNvPr id="5" name="Content Placeholder 4">
            <a:extLst>
              <a:ext uri="{FF2B5EF4-FFF2-40B4-BE49-F238E27FC236}">
                <a16:creationId xmlns:a16="http://schemas.microsoft.com/office/drawing/2014/main" id="{80FAE574-E981-428E-ABC0-E1FCCC27A367}"/>
              </a:ext>
            </a:extLst>
          </p:cNvPr>
          <p:cNvSpPr>
            <a:spLocks noGrp="1"/>
          </p:cNvSpPr>
          <p:nvPr>
            <p:ph sz="half" idx="2"/>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32CBDF66-CCCE-4A51-A92C-0896E12FFA8E}"/>
              </a:ext>
            </a:extLst>
          </p:cNvPr>
          <p:cNvSpPr>
            <a:spLocks noGrp="1"/>
          </p:cNvSpPr>
          <p:nvPr>
            <p:ph type="body" sz="quarter" idx="3"/>
          </p:nvPr>
        </p:nvSpPr>
        <p:spPr/>
        <p:txBody>
          <a:bodyPr/>
          <a:lstStyle/>
          <a:p>
            <a:r>
              <a:rPr lang="en-US" b="1" dirty="0">
                <a:solidFill>
                  <a:srgbClr val="000000"/>
                </a:solidFill>
                <a:latin typeface="Calibri" panose="020F0502020204030204" pitchFamily="34" charset="0"/>
                <a:cs typeface="Calibri" panose="020F0502020204030204" pitchFamily="34" charset="0"/>
              </a:rPr>
              <a:t>Puppet</a:t>
            </a:r>
          </a:p>
        </p:txBody>
      </p:sp>
      <p:sp>
        <p:nvSpPr>
          <p:cNvPr id="8" name="Content Placeholder 7">
            <a:extLst>
              <a:ext uri="{FF2B5EF4-FFF2-40B4-BE49-F238E27FC236}">
                <a16:creationId xmlns:a16="http://schemas.microsoft.com/office/drawing/2014/main" id="{88BE0132-60E3-450E-81FF-217C731C1E7C}"/>
              </a:ext>
            </a:extLst>
          </p:cNvPr>
          <p:cNvSpPr>
            <a:spLocks noGrp="1"/>
          </p:cNvSpPr>
          <p:nvPr>
            <p:ph sz="quarter" idx="4"/>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a:p>
            <a:endParaRPr lang="en-US" dirty="0"/>
          </a:p>
        </p:txBody>
      </p:sp>
      <p:sp>
        <p:nvSpPr>
          <p:cNvPr id="9" name="Text Placeholder 8">
            <a:extLst>
              <a:ext uri="{FF2B5EF4-FFF2-40B4-BE49-F238E27FC236}">
                <a16:creationId xmlns:a16="http://schemas.microsoft.com/office/drawing/2014/main" id="{84A3DBD4-05E3-445A-AB17-91B84B1D9E9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2" name="Text Placeholder 1">
            <a:extLst>
              <a:ext uri="{FF2B5EF4-FFF2-40B4-BE49-F238E27FC236}">
                <a16:creationId xmlns:a16="http://schemas.microsoft.com/office/drawing/2014/main" id="{C98D9906-B2F1-47BF-8E15-47649AB67CFB}"/>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Fully-managed </a:t>
            </a:r>
            <a:br>
              <a:rPr lang="en-US" sz="1650" kern="0" dirty="0">
                <a:gradFill>
                  <a:gsLst>
                    <a:gs pos="13483">
                      <a:schemeClr val="tx1"/>
                    </a:gs>
                    <a:gs pos="62000">
                      <a:schemeClr val="tx1"/>
                    </a:gs>
                  </a:gsLst>
                  <a:lin ang="5400000" scaled="0"/>
                </a:gradFill>
                <a:latin typeface="Segoe UI Semilight"/>
                <a:cs typeface="Segoe UI"/>
              </a:rPr>
            </a:br>
            <a:r>
              <a:rPr lang="en-US" sz="1650" kern="0" dirty="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dirty="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dirty="0"/>
              <a:t>Manage all events in one place</a:t>
            </a:r>
          </a:p>
        </p:txBody>
      </p:sp>
      <p:sp>
        <p:nvSpPr>
          <p:cNvPr id="2" name="Text Placeholder 1">
            <a:extLst>
              <a:ext uri="{FF2B5EF4-FFF2-40B4-BE49-F238E27FC236}">
                <a16:creationId xmlns:a16="http://schemas.microsoft.com/office/drawing/2014/main" id="{2D7725C1-8AE0-46BA-86D2-B673B4ACD50D}"/>
              </a:ext>
            </a:extLst>
          </p:cNvPr>
          <p:cNvSpPr>
            <a:spLocks noGrp="1"/>
          </p:cNvSpPr>
          <p:nvPr>
            <p:ph type="body" sz="quarter" idx="10"/>
          </p:nvPr>
        </p:nvSpPr>
        <p:spPr/>
        <p:txBody>
          <a:bodyPr/>
          <a:lstStyle/>
          <a:p>
            <a:endParaRPr lang="en-US" dirty="0"/>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1110304"/>
            <a:chOff x="3584978" y="3230643"/>
            <a:chExt cx="2066542" cy="150987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509879"/>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Subscribe to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9"/>
            <a:ext cx="1519439" cy="819455"/>
            <a:chOff x="3584978" y="4386998"/>
            <a:chExt cx="2066542" cy="1114355"/>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1114355"/>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Route events to any end-points, Azure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6"/>
            <a:ext cx="1519439" cy="674031"/>
            <a:chOff x="3584978" y="5577314"/>
            <a:chExt cx="2066542" cy="91659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916598"/>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Enable filtering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and efficient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189869"/>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861369"/>
            <a:ext cx="1815260" cy="1863080"/>
            <a:chOff x="8047017" y="2824105"/>
            <a:chExt cx="2468880" cy="2533559"/>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824105"/>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287138"/>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err="1">
                  <a:gradFill>
                    <a:gsLst>
                      <a:gs pos="1250">
                        <a:srgbClr val="353535"/>
                      </a:gs>
                      <a:gs pos="100000">
                        <a:srgbClr val="353535"/>
                      </a:gs>
                    </a:gsLst>
                    <a:lin ang="5400000" scaled="0"/>
                  </a:gradFill>
                </a:rPr>
                <a:t>WebHooks</a:t>
              </a:r>
              <a:endParaRPr lang="en-US" sz="1200" kern="0" dirty="0">
                <a:gradFill>
                  <a:gsLst>
                    <a:gs pos="1250">
                      <a:srgbClr val="353535"/>
                    </a:gs>
                    <a:gs pos="100000">
                      <a:srgbClr val="353535"/>
                    </a:gs>
                  </a:gsLst>
                  <a:lin ang="5400000" scaled="0"/>
                </a:gradFill>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5AD2A668-0E29-41D7-A363-293FF76958D8}"/>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DF34A7E-6AF5-44E9-92D8-24F203F729D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8028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3" name="Text Placeholder 2">
            <a:extLst>
              <a:ext uri="{FF2B5EF4-FFF2-40B4-BE49-F238E27FC236}">
                <a16:creationId xmlns:a16="http://schemas.microsoft.com/office/drawing/2014/main" id="{165DC24A-0733-4645-B615-81BB7DD15C75}"/>
              </a:ext>
            </a:extLst>
          </p:cNvPr>
          <p:cNvSpPr>
            <a:spLocks noGrp="1"/>
          </p:cNvSpPr>
          <p:nvPr>
            <p:ph type="body" sz="quarter" idx="10"/>
          </p:nvPr>
        </p:nvSpPr>
        <p:spPr/>
        <p:txBody>
          <a:bodyPr/>
          <a:lstStyle/>
          <a:p>
            <a:endParaRPr lang="en-US" dirty="0"/>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B10409-C37B-401A-AD72-38FDAEC0092D}"/>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7686"/>
            <a:ext cx="8574087" cy="4914415"/>
          </a:xfrm>
        </p:spPr>
      </p:pic>
      <p:sp>
        <p:nvSpPr>
          <p:cNvPr id="3" name="Text Placeholder 2">
            <a:extLst>
              <a:ext uri="{FF2B5EF4-FFF2-40B4-BE49-F238E27FC236}">
                <a16:creationId xmlns:a16="http://schemas.microsoft.com/office/drawing/2014/main" id="{F155415C-56C0-4B1E-A2D8-EA716E439D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2439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
        <p:nvSpPr>
          <p:cNvPr id="5" name="Text Placeholder 4">
            <a:extLst>
              <a:ext uri="{FF2B5EF4-FFF2-40B4-BE49-F238E27FC236}">
                <a16:creationId xmlns:a16="http://schemas.microsoft.com/office/drawing/2014/main" id="{1FF1EB75-7BA0-41E7-AF1B-95831A13BBC5}"/>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2037" y="4692509"/>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pPr marL="0" indent="0">
              <a:buNone/>
            </a:pPr>
            <a:br>
              <a:rPr lang="en-US" dirty="0"/>
            </a:br>
            <a:endParaRPr lang="en-US" dirty="0"/>
          </a:p>
        </p:txBody>
      </p:sp>
      <p:sp>
        <p:nvSpPr>
          <p:cNvPr id="4" name="Text Placeholder 3">
            <a:extLst>
              <a:ext uri="{FF2B5EF4-FFF2-40B4-BE49-F238E27FC236}">
                <a16:creationId xmlns:a16="http://schemas.microsoft.com/office/drawing/2014/main" id="{E1938C36-2745-4D42-BD0E-6D8DCB9B43E6}"/>
              </a:ext>
            </a:extLst>
          </p:cNvPr>
          <p:cNvSpPr>
            <a:spLocks noGrp="1"/>
          </p:cNvSpPr>
          <p:nvPr>
            <p:ph type="body" sz="quarter" idx="13"/>
          </p:nvPr>
        </p:nvSpPr>
        <p:spPr/>
        <p:txBody>
          <a:bodyPr/>
          <a:lstStyle/>
          <a:p>
            <a:endParaRPr lang="en-US" dirty="0"/>
          </a:p>
        </p:txBody>
      </p:sp>
      <p:pic>
        <p:nvPicPr>
          <p:cNvPr id="7" name="Picture 6">
            <a:extLst>
              <a:ext uri="{FF2B5EF4-FFF2-40B4-BE49-F238E27FC236}">
                <a16:creationId xmlns:a16="http://schemas.microsoft.com/office/drawing/2014/main" id="{9A9DB14E-2CD8-48CD-932A-1946E7E26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976912"/>
            <a:ext cx="7092336" cy="5390176"/>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br>
              <a:rPr lang="en-US" dirty="0"/>
            </a:br>
            <a:endParaRPr lang="en-US" dirty="0"/>
          </a:p>
        </p:txBody>
      </p:sp>
      <p:sp>
        <p:nvSpPr>
          <p:cNvPr id="5" name="Text Placeholder 4">
            <a:extLst>
              <a:ext uri="{FF2B5EF4-FFF2-40B4-BE49-F238E27FC236}">
                <a16:creationId xmlns:a16="http://schemas.microsoft.com/office/drawing/2014/main" id="{D57D02FD-92B3-48AE-ACBD-78711D275E91}"/>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a:stretch>
            <a:fillRect/>
          </a:stretch>
        </p:blipFill>
        <p:spPr>
          <a:xfrm>
            <a:off x="816755" y="2558007"/>
            <a:ext cx="8019270" cy="2087936"/>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6" name="Text Placeholder 5">
            <a:extLst>
              <a:ext uri="{FF2B5EF4-FFF2-40B4-BE49-F238E27FC236}">
                <a16:creationId xmlns:a16="http://schemas.microsoft.com/office/drawing/2014/main" id="{5D02E063-3C1C-4AB7-8406-47A9E4AFA8F5}"/>
              </a:ext>
            </a:extLst>
          </p:cNvPr>
          <p:cNvSpPr>
            <a:spLocks noGrp="1"/>
          </p:cNvSpPr>
          <p:nvPr>
            <p:ph type="body" sz="quarter" idx="13"/>
          </p:nvPr>
        </p:nvSpPr>
        <p:spPr/>
        <p:txBody>
          <a:bodyPr/>
          <a:lstStyle/>
          <a:p>
            <a:endParaRPr lang="en-US" dirty="0"/>
          </a:p>
        </p:txBody>
      </p:sp>
      <p:pic>
        <p:nvPicPr>
          <p:cNvPr id="10" name="Content Placeholder 9">
            <a:extLst>
              <a:ext uri="{FF2B5EF4-FFF2-40B4-BE49-F238E27FC236}">
                <a16:creationId xmlns:a16="http://schemas.microsoft.com/office/drawing/2014/main" id="{EA40BAD1-BA3D-4C46-ACC7-7A522A391FBF}"/>
              </a:ext>
            </a:extLst>
          </p:cNvPr>
          <p:cNvPicPr>
            <a:picLocks noGrp="1" noChangeAspect="1"/>
          </p:cNvPicPr>
          <p:nvPr>
            <p:ph idx="1"/>
          </p:nvPr>
        </p:nvPicPr>
        <p:blipFill>
          <a:blip r:embed="rId3"/>
          <a:stretch>
            <a:fillRect/>
          </a:stretch>
        </p:blipFill>
        <p:spPr>
          <a:xfrm>
            <a:off x="743744" y="2451894"/>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6" name="Text Placeholder 5">
            <a:extLst>
              <a:ext uri="{FF2B5EF4-FFF2-40B4-BE49-F238E27FC236}">
                <a16:creationId xmlns:a16="http://schemas.microsoft.com/office/drawing/2014/main" id="{E05C3D4E-E2D9-41CE-8346-4B96222AEC2C}"/>
              </a:ext>
            </a:extLst>
          </p:cNvPr>
          <p:cNvSpPr>
            <a:spLocks noGrp="1"/>
          </p:cNvSpPr>
          <p:nvPr>
            <p:ph type="body" sz="quarter" idx="13"/>
          </p:nvPr>
        </p:nvSpPr>
        <p:spPr/>
        <p:txBody>
          <a:bodyPr/>
          <a:lstStyle/>
          <a:p>
            <a:endParaRPr lang="en-US" dirty="0"/>
          </a:p>
        </p:txBody>
      </p:sp>
      <p:pic>
        <p:nvPicPr>
          <p:cNvPr id="7" name="Content Placeholder 6">
            <a:extLst>
              <a:ext uri="{FF2B5EF4-FFF2-40B4-BE49-F238E27FC236}">
                <a16:creationId xmlns:a16="http://schemas.microsoft.com/office/drawing/2014/main" id="{45F67BF2-7085-4435-8A95-6E971700F0D9}"/>
              </a:ext>
            </a:extLst>
          </p:cNvPr>
          <p:cNvPicPr>
            <a:picLocks noGrp="1" noChangeAspect="1"/>
          </p:cNvPicPr>
          <p:nvPr>
            <p:ph idx="1"/>
          </p:nvPr>
        </p:nvPicPr>
        <p:blipFill>
          <a:blip r:embed="rId3"/>
          <a:stretch>
            <a:fillRect/>
          </a:stretch>
        </p:blipFill>
        <p:spPr>
          <a:xfrm>
            <a:off x="338931" y="2161381"/>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5" name="Text Placeholder 4">
            <a:extLst>
              <a:ext uri="{FF2B5EF4-FFF2-40B4-BE49-F238E27FC236}">
                <a16:creationId xmlns:a16="http://schemas.microsoft.com/office/drawing/2014/main" id="{D09C827F-D8D3-4465-AD70-87DD1B825B08}"/>
              </a:ext>
            </a:extLst>
          </p:cNvPr>
          <p:cNvSpPr>
            <a:spLocks noGrp="1"/>
          </p:cNvSpPr>
          <p:nvPr>
            <p:ph type="body" sz="quarter" idx="13"/>
          </p:nvPr>
        </p:nvSpPr>
        <p:spPr/>
        <p:txBody>
          <a:bodyPr/>
          <a:lstStyle/>
          <a:p>
            <a:endParaRPr lang="en-US" dirty="0"/>
          </a:p>
        </p:txBody>
      </p:sp>
      <p:pic>
        <p:nvPicPr>
          <p:cNvPr id="7" name="Content Placeholder 5">
            <a:extLst>
              <a:ext uri="{FF2B5EF4-FFF2-40B4-BE49-F238E27FC236}">
                <a16:creationId xmlns:a16="http://schemas.microsoft.com/office/drawing/2014/main" id="{F9D6D8A0-21D6-4850-A757-79A26233249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3390"/>
            <a:ext cx="8574087" cy="4923007"/>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sp>
        <p:nvSpPr>
          <p:cNvPr id="5" name="Text Placeholder 4">
            <a:extLst>
              <a:ext uri="{FF2B5EF4-FFF2-40B4-BE49-F238E27FC236}">
                <a16:creationId xmlns:a16="http://schemas.microsoft.com/office/drawing/2014/main" id="{5372B183-88EA-4347-9568-881C306F3BB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4F767EE-C058-4A8C-866B-ED7DF12BE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3911" y="3777056"/>
            <a:ext cx="4520089" cy="3130771"/>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normAutofit fontScale="70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2" name="Text Placeholder 1">
            <a:extLst>
              <a:ext uri="{FF2B5EF4-FFF2-40B4-BE49-F238E27FC236}">
                <a16:creationId xmlns:a16="http://schemas.microsoft.com/office/drawing/2014/main" id="{650A09D7-C592-4580-A3FE-9A344C582A7F}"/>
              </a:ext>
            </a:extLst>
          </p:cNvPr>
          <p:cNvSpPr>
            <a:spLocks noGrp="1"/>
          </p:cNvSpPr>
          <p:nvPr>
            <p:ph type="body" sz="quarter" idx="10"/>
          </p:nvPr>
        </p:nvSpPr>
        <p:spPr/>
        <p:txBody>
          <a:bodyPr/>
          <a:lstStyle/>
          <a:p>
            <a:endParaRPr lang="en-US" dirty="0"/>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Verdana" panose="020B0604030504040204"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31F0155-1877-4316-B4AE-76702B903537}"/>
              </a:ext>
            </a:extLst>
          </p:cNvPr>
          <p:cNvSpPr>
            <a:spLocks noGrp="1"/>
          </p:cNvSpPr>
          <p:nvPr>
            <p:ph type="title"/>
          </p:nvPr>
        </p:nvSpPr>
        <p:spPr/>
        <p:txBody>
          <a:bodyPr/>
          <a:lstStyle/>
          <a:p>
            <a:r>
              <a:rPr lang="en-US" sz="4400" spc="-75" dirty="0">
                <a:latin typeface="Calibri" panose="020F0502020204030204" pitchFamily="34" charset="0"/>
                <a:cs typeface="Calibri" panose="020F0502020204030204" pitchFamily="34" charset="0"/>
              </a:rPr>
              <a:t>Azure Automation</a:t>
            </a:r>
            <a:endParaRPr lang="en-US" sz="4400" dirty="0"/>
          </a:p>
        </p:txBody>
      </p:sp>
      <p:sp>
        <p:nvSpPr>
          <p:cNvPr id="10" name="Text Placeholder 9">
            <a:extLst>
              <a:ext uri="{FF2B5EF4-FFF2-40B4-BE49-F238E27FC236}">
                <a16:creationId xmlns:a16="http://schemas.microsoft.com/office/drawing/2014/main" id="{8FB692A3-910A-4C10-AF49-4698B2158B25}"/>
              </a:ext>
            </a:extLst>
          </p:cNvPr>
          <p:cNvSpPr>
            <a:spLocks noGrp="1"/>
          </p:cNvSpPr>
          <p:nvPr>
            <p:ph type="body" sz="quarter" idx="10"/>
          </p:nvPr>
        </p:nvSpPr>
        <p:spPr/>
        <p:txBody>
          <a:bodyPr/>
          <a:lstStyle/>
          <a:p>
            <a:endParaRPr lang="en-US" dirty="0"/>
          </a:p>
        </p:txBody>
      </p:sp>
      <p:sp>
        <p:nvSpPr>
          <p:cNvPr id="94" name="Rectangle 93">
            <a:extLst>
              <a:ext uri="{FF2B5EF4-FFF2-40B4-BE49-F238E27FC236}">
                <a16:creationId xmlns:a16="http://schemas.microsoft.com/office/drawing/2014/main" id="{4071F40E-E3DF-4C6C-AF87-0D46DBD3B1B2}"/>
              </a:ext>
            </a:extLst>
          </p:cNvPr>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95" name="Title 3">
            <a:extLst>
              <a:ext uri="{FF2B5EF4-FFF2-40B4-BE49-F238E27FC236}">
                <a16:creationId xmlns:a16="http://schemas.microsoft.com/office/drawing/2014/main" id="{07E210CE-33A5-4B5E-B3C9-87753D25CA1F}"/>
              </a:ext>
            </a:extLst>
          </p:cNvPr>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42D6E938-7B2A-49FE-9B4A-BA395F306402}"/>
              </a:ext>
            </a:extLst>
          </p:cNvPr>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97" name="Freeform 95">
            <a:extLst>
              <a:ext uri="{FF2B5EF4-FFF2-40B4-BE49-F238E27FC236}">
                <a16:creationId xmlns:a16="http://schemas.microsoft.com/office/drawing/2014/main" id="{4E16354B-C654-4718-ADAC-DAB441327931}"/>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cs typeface="+mn-cs"/>
            </a:endParaRPr>
          </a:p>
        </p:txBody>
      </p:sp>
      <p:sp>
        <p:nvSpPr>
          <p:cNvPr id="98" name="Freeform 95">
            <a:extLst>
              <a:ext uri="{FF2B5EF4-FFF2-40B4-BE49-F238E27FC236}">
                <a16:creationId xmlns:a16="http://schemas.microsoft.com/office/drawing/2014/main" id="{7C8F80EE-2882-4BFB-A19F-DE91EA0A007E}"/>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99" name="Rectangle 5">
            <a:extLst>
              <a:ext uri="{FF2B5EF4-FFF2-40B4-BE49-F238E27FC236}">
                <a16:creationId xmlns:a16="http://schemas.microsoft.com/office/drawing/2014/main" id="{BBFCAC18-937A-4138-8DEA-98F0597A0153}"/>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00" name="Freeform 6">
            <a:extLst>
              <a:ext uri="{FF2B5EF4-FFF2-40B4-BE49-F238E27FC236}">
                <a16:creationId xmlns:a16="http://schemas.microsoft.com/office/drawing/2014/main" id="{AD16A12F-FFAB-4A67-87A0-A789C060D536}"/>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cs typeface="+mn-cs"/>
            </a:endParaRPr>
          </a:p>
        </p:txBody>
      </p:sp>
      <p:cxnSp>
        <p:nvCxnSpPr>
          <p:cNvPr id="101" name="Straight Arrow Connector 100">
            <a:extLst>
              <a:ext uri="{FF2B5EF4-FFF2-40B4-BE49-F238E27FC236}">
                <a16:creationId xmlns:a16="http://schemas.microsoft.com/office/drawing/2014/main" id="{E2FCFBAB-4539-4F86-9C2A-353FDCDF152C}"/>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102" name="Group 101">
            <a:extLst>
              <a:ext uri="{FF2B5EF4-FFF2-40B4-BE49-F238E27FC236}">
                <a16:creationId xmlns:a16="http://schemas.microsoft.com/office/drawing/2014/main" id="{C4E8EB0A-5EBE-4B77-93B9-07B7E0A5B531}"/>
              </a:ext>
            </a:extLst>
          </p:cNvPr>
          <p:cNvGrpSpPr/>
          <p:nvPr/>
        </p:nvGrpSpPr>
        <p:grpSpPr>
          <a:xfrm>
            <a:off x="7394133" y="3616250"/>
            <a:ext cx="1181887" cy="1187683"/>
            <a:chOff x="6750148" y="2909926"/>
            <a:chExt cx="2084029" cy="2175665"/>
          </a:xfrm>
        </p:grpSpPr>
        <p:grpSp>
          <p:nvGrpSpPr>
            <p:cNvPr id="103" name="Group 102">
              <a:extLst>
                <a:ext uri="{FF2B5EF4-FFF2-40B4-BE49-F238E27FC236}">
                  <a16:creationId xmlns:a16="http://schemas.microsoft.com/office/drawing/2014/main" id="{59872962-62A1-4178-BF2B-AE0D7FD510B9}"/>
                </a:ext>
              </a:extLst>
            </p:cNvPr>
            <p:cNvGrpSpPr/>
            <p:nvPr/>
          </p:nvGrpSpPr>
          <p:grpSpPr>
            <a:xfrm>
              <a:off x="6750148" y="2909926"/>
              <a:ext cx="2084029" cy="2175665"/>
              <a:chOff x="2063885" y="3545948"/>
              <a:chExt cx="2084029" cy="2175665"/>
            </a:xfrm>
          </p:grpSpPr>
          <p:grpSp>
            <p:nvGrpSpPr>
              <p:cNvPr id="114" name="Group 113">
                <a:extLst>
                  <a:ext uri="{FF2B5EF4-FFF2-40B4-BE49-F238E27FC236}">
                    <a16:creationId xmlns:a16="http://schemas.microsoft.com/office/drawing/2014/main" id="{B86276FA-13BA-4DFD-93DD-9BD03AD80DA0}"/>
                  </a:ext>
                </a:extLst>
              </p:cNvPr>
              <p:cNvGrpSpPr/>
              <p:nvPr/>
            </p:nvGrpSpPr>
            <p:grpSpPr>
              <a:xfrm>
                <a:off x="2562428" y="5127383"/>
                <a:ext cx="457014" cy="540604"/>
                <a:chOff x="13103226" y="2775830"/>
                <a:chExt cx="1039812" cy="1202475"/>
              </a:xfrm>
            </p:grpSpPr>
            <p:sp>
              <p:nvSpPr>
                <p:cNvPr id="127" name="Rectangle 5">
                  <a:extLst>
                    <a:ext uri="{FF2B5EF4-FFF2-40B4-BE49-F238E27FC236}">
                      <a16:creationId xmlns:a16="http://schemas.microsoft.com/office/drawing/2014/main" id="{B171ACE2-8986-41F4-BB21-C833B8DEB25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8" name="Freeform 6">
                  <a:extLst>
                    <a:ext uri="{FF2B5EF4-FFF2-40B4-BE49-F238E27FC236}">
                      <a16:creationId xmlns:a16="http://schemas.microsoft.com/office/drawing/2014/main" id="{8D7C9BFA-9D91-4518-AB7D-5B64D78553F0}"/>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9" name="Freeform 7">
                  <a:extLst>
                    <a:ext uri="{FF2B5EF4-FFF2-40B4-BE49-F238E27FC236}">
                      <a16:creationId xmlns:a16="http://schemas.microsoft.com/office/drawing/2014/main" id="{B0731279-2226-40B1-B659-BAB2A3DD7896}"/>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0" name="Freeform 8">
                  <a:extLst>
                    <a:ext uri="{FF2B5EF4-FFF2-40B4-BE49-F238E27FC236}">
                      <a16:creationId xmlns:a16="http://schemas.microsoft.com/office/drawing/2014/main" id="{98B38E0A-7B3B-4C5A-85B5-C904335C728A}"/>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1" name="Freeform 9">
                  <a:extLst>
                    <a:ext uri="{FF2B5EF4-FFF2-40B4-BE49-F238E27FC236}">
                      <a16:creationId xmlns:a16="http://schemas.microsoft.com/office/drawing/2014/main" id="{68E6A266-9429-4619-B4B1-CF0BCF203522}"/>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2" name="Oval 14">
                  <a:extLst>
                    <a:ext uri="{FF2B5EF4-FFF2-40B4-BE49-F238E27FC236}">
                      <a16:creationId xmlns:a16="http://schemas.microsoft.com/office/drawing/2014/main" id="{0701ACAF-1432-4481-ADE4-1EDE7F160828}"/>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3" name="Oval 15">
                  <a:extLst>
                    <a:ext uri="{FF2B5EF4-FFF2-40B4-BE49-F238E27FC236}">
                      <a16:creationId xmlns:a16="http://schemas.microsoft.com/office/drawing/2014/main" id="{5F4B0FAE-248D-4C36-A74B-D7E4205AA0BD}"/>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4" name="Oval 16">
                  <a:extLst>
                    <a:ext uri="{FF2B5EF4-FFF2-40B4-BE49-F238E27FC236}">
                      <a16:creationId xmlns:a16="http://schemas.microsoft.com/office/drawing/2014/main" id="{AE9F72C5-2E99-46EC-9707-210E035E1DD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5" name="Oval 17">
                  <a:extLst>
                    <a:ext uri="{FF2B5EF4-FFF2-40B4-BE49-F238E27FC236}">
                      <a16:creationId xmlns:a16="http://schemas.microsoft.com/office/drawing/2014/main" id="{0E2BBC48-4149-4F04-9323-C8D51614D123}"/>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15" name="Group 114">
                <a:extLst>
                  <a:ext uri="{FF2B5EF4-FFF2-40B4-BE49-F238E27FC236}">
                    <a16:creationId xmlns:a16="http://schemas.microsoft.com/office/drawing/2014/main" id="{E8770EA5-5103-46C5-ACD3-B017E7E34D11}"/>
                  </a:ext>
                </a:extLst>
              </p:cNvPr>
              <p:cNvGrpSpPr/>
              <p:nvPr/>
            </p:nvGrpSpPr>
            <p:grpSpPr>
              <a:xfrm>
                <a:off x="3146951" y="5127383"/>
                <a:ext cx="457014" cy="540604"/>
                <a:chOff x="13103226" y="2775830"/>
                <a:chExt cx="1039812" cy="1202475"/>
              </a:xfrm>
            </p:grpSpPr>
            <p:sp>
              <p:nvSpPr>
                <p:cNvPr id="118" name="Rectangle 5">
                  <a:extLst>
                    <a:ext uri="{FF2B5EF4-FFF2-40B4-BE49-F238E27FC236}">
                      <a16:creationId xmlns:a16="http://schemas.microsoft.com/office/drawing/2014/main" id="{A9FC2662-1DAC-458E-B9AD-29BC8DE066E9}"/>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19" name="Freeform 6">
                  <a:extLst>
                    <a:ext uri="{FF2B5EF4-FFF2-40B4-BE49-F238E27FC236}">
                      <a16:creationId xmlns:a16="http://schemas.microsoft.com/office/drawing/2014/main" id="{E0757863-35B0-4C24-869D-C2712A7EB3B9}"/>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0" name="Freeform 7">
                  <a:extLst>
                    <a:ext uri="{FF2B5EF4-FFF2-40B4-BE49-F238E27FC236}">
                      <a16:creationId xmlns:a16="http://schemas.microsoft.com/office/drawing/2014/main" id="{BE0CD349-5A74-46CE-8D33-70EF2136E36B}"/>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1" name="Freeform 8">
                  <a:extLst>
                    <a:ext uri="{FF2B5EF4-FFF2-40B4-BE49-F238E27FC236}">
                      <a16:creationId xmlns:a16="http://schemas.microsoft.com/office/drawing/2014/main" id="{F0BE2C21-CA6C-4009-9042-1D2BEE40A6D3}"/>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2" name="Freeform 9">
                  <a:extLst>
                    <a:ext uri="{FF2B5EF4-FFF2-40B4-BE49-F238E27FC236}">
                      <a16:creationId xmlns:a16="http://schemas.microsoft.com/office/drawing/2014/main" id="{7260A383-89BD-4A93-BC36-653A0E57034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3" name="Oval 14">
                  <a:extLst>
                    <a:ext uri="{FF2B5EF4-FFF2-40B4-BE49-F238E27FC236}">
                      <a16:creationId xmlns:a16="http://schemas.microsoft.com/office/drawing/2014/main" id="{0A667A64-F5A0-45BC-9AD0-18C171E9846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4" name="Oval 15">
                  <a:extLst>
                    <a:ext uri="{FF2B5EF4-FFF2-40B4-BE49-F238E27FC236}">
                      <a16:creationId xmlns:a16="http://schemas.microsoft.com/office/drawing/2014/main" id="{B76798D6-4835-4AFE-BA5B-F8F6ACE29BD8}"/>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5" name="Oval 16">
                  <a:extLst>
                    <a:ext uri="{FF2B5EF4-FFF2-40B4-BE49-F238E27FC236}">
                      <a16:creationId xmlns:a16="http://schemas.microsoft.com/office/drawing/2014/main" id="{47EBF4FB-69BD-407F-9F7D-CAEA661D9E27}"/>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6" name="Oval 17">
                  <a:extLst>
                    <a:ext uri="{FF2B5EF4-FFF2-40B4-BE49-F238E27FC236}">
                      <a16:creationId xmlns:a16="http://schemas.microsoft.com/office/drawing/2014/main" id="{4FC8E520-BABC-4152-A9C7-C8010298BAE2}"/>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sp>
            <p:nvSpPr>
              <p:cNvPr id="116" name="Rounded Rectangle 85">
                <a:extLst>
                  <a:ext uri="{FF2B5EF4-FFF2-40B4-BE49-F238E27FC236}">
                    <a16:creationId xmlns:a16="http://schemas.microsoft.com/office/drawing/2014/main" id="{AD10CE43-66CE-4C70-8566-27D0C7865F26}"/>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7" name="Rectangle 116">
                <a:extLst>
                  <a:ext uri="{FF2B5EF4-FFF2-40B4-BE49-F238E27FC236}">
                    <a16:creationId xmlns:a16="http://schemas.microsoft.com/office/drawing/2014/main" id="{B322D9E9-76DE-4142-86F4-41CC60215BB9}"/>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Hybrid Worker</a:t>
                </a:r>
                <a:endParaRPr lang="en-US" sz="714" b="0" kern="0" spc="-38" dirty="0">
                  <a:solidFill>
                    <a:prstClr val="black"/>
                  </a:solidFill>
                  <a:cs typeface="+mn-cs"/>
                </a:endParaRPr>
              </a:p>
            </p:txBody>
          </p:sp>
        </p:grpSp>
        <p:grpSp>
          <p:nvGrpSpPr>
            <p:cNvPr id="104" name="Group 103">
              <a:extLst>
                <a:ext uri="{FF2B5EF4-FFF2-40B4-BE49-F238E27FC236}">
                  <a16:creationId xmlns:a16="http://schemas.microsoft.com/office/drawing/2014/main" id="{864F7307-C821-4E69-AE99-3F7B5BAAD1B3}"/>
                </a:ext>
              </a:extLst>
            </p:cNvPr>
            <p:cNvGrpSpPr/>
            <p:nvPr/>
          </p:nvGrpSpPr>
          <p:grpSpPr>
            <a:xfrm>
              <a:off x="7484034" y="3925399"/>
              <a:ext cx="494302" cy="395874"/>
              <a:chOff x="6811269" y="3505256"/>
              <a:chExt cx="632530" cy="506577"/>
            </a:xfrm>
          </p:grpSpPr>
          <p:grpSp>
            <p:nvGrpSpPr>
              <p:cNvPr id="105" name="Group 104">
                <a:extLst>
                  <a:ext uri="{FF2B5EF4-FFF2-40B4-BE49-F238E27FC236}">
                    <a16:creationId xmlns:a16="http://schemas.microsoft.com/office/drawing/2014/main" id="{C817A584-2D70-41E2-822F-223E9CBD5962}"/>
                  </a:ext>
                </a:extLst>
              </p:cNvPr>
              <p:cNvGrpSpPr/>
              <p:nvPr/>
            </p:nvGrpSpPr>
            <p:grpSpPr>
              <a:xfrm>
                <a:off x="6811269" y="3772531"/>
                <a:ext cx="239302" cy="239302"/>
                <a:chOff x="605506" y="939157"/>
                <a:chExt cx="337151" cy="337151"/>
              </a:xfrm>
            </p:grpSpPr>
            <p:sp useBgFill="1">
              <p:nvSpPr>
                <p:cNvPr id="112" name="Oval 111">
                  <a:extLst>
                    <a:ext uri="{FF2B5EF4-FFF2-40B4-BE49-F238E27FC236}">
                      <a16:creationId xmlns:a16="http://schemas.microsoft.com/office/drawing/2014/main" id="{3B8ED5E2-23CA-4596-932F-C9CDD3BE2CAB}"/>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3" name="Freeform 26">
                  <a:extLst>
                    <a:ext uri="{FF2B5EF4-FFF2-40B4-BE49-F238E27FC236}">
                      <a16:creationId xmlns:a16="http://schemas.microsoft.com/office/drawing/2014/main" id="{0CBA5F74-8786-4953-A1D1-1E0F0A7A294E}"/>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6" name="Group 105">
                <a:extLst>
                  <a:ext uri="{FF2B5EF4-FFF2-40B4-BE49-F238E27FC236}">
                    <a16:creationId xmlns:a16="http://schemas.microsoft.com/office/drawing/2014/main" id="{EA556EBA-E950-4099-B45D-C1FC13E93379}"/>
                  </a:ext>
                </a:extLst>
              </p:cNvPr>
              <p:cNvGrpSpPr/>
              <p:nvPr/>
            </p:nvGrpSpPr>
            <p:grpSpPr>
              <a:xfrm>
                <a:off x="7204497" y="3768286"/>
                <a:ext cx="239302" cy="239302"/>
                <a:chOff x="1713665" y="948075"/>
                <a:chExt cx="337151" cy="337151"/>
              </a:xfrm>
            </p:grpSpPr>
            <p:sp useBgFill="1">
              <p:nvSpPr>
                <p:cNvPr id="110" name="Oval 109">
                  <a:extLst>
                    <a:ext uri="{FF2B5EF4-FFF2-40B4-BE49-F238E27FC236}">
                      <a16:creationId xmlns:a16="http://schemas.microsoft.com/office/drawing/2014/main" id="{6D947DEF-D7BC-4CDC-AAED-242B5FC6D74C}"/>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1" name="Freeform 662">
                  <a:extLst>
                    <a:ext uri="{FF2B5EF4-FFF2-40B4-BE49-F238E27FC236}">
                      <a16:creationId xmlns:a16="http://schemas.microsoft.com/office/drawing/2014/main" id="{F3E911AC-EACC-4D9C-8E0E-A36F5DD8058F}"/>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7" name="Group 106">
                <a:extLst>
                  <a:ext uri="{FF2B5EF4-FFF2-40B4-BE49-F238E27FC236}">
                    <a16:creationId xmlns:a16="http://schemas.microsoft.com/office/drawing/2014/main" id="{5F7EE7F7-93E4-4F6A-972F-A5A6F55CC4B9}"/>
                  </a:ext>
                </a:extLst>
              </p:cNvPr>
              <p:cNvGrpSpPr/>
              <p:nvPr/>
            </p:nvGrpSpPr>
            <p:grpSpPr>
              <a:xfrm>
                <a:off x="7009333" y="3505256"/>
                <a:ext cx="239302" cy="239302"/>
                <a:chOff x="1199321" y="504115"/>
                <a:chExt cx="337151" cy="337151"/>
              </a:xfrm>
            </p:grpSpPr>
            <p:sp useBgFill="1">
              <p:nvSpPr>
                <p:cNvPr id="108" name="Oval 107">
                  <a:extLst>
                    <a:ext uri="{FF2B5EF4-FFF2-40B4-BE49-F238E27FC236}">
                      <a16:creationId xmlns:a16="http://schemas.microsoft.com/office/drawing/2014/main" id="{CCB8762F-FF0E-45A9-A8D7-016B2681A89F}"/>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09" name="Freeform 143">
                  <a:extLst>
                    <a:ext uri="{FF2B5EF4-FFF2-40B4-BE49-F238E27FC236}">
                      <a16:creationId xmlns:a16="http://schemas.microsoft.com/office/drawing/2014/main" id="{F70E5E40-EAE7-4742-8270-5F6749621B28}"/>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gradFill>
                      <a:gsLst>
                        <a:gs pos="0">
                          <a:srgbClr val="505050"/>
                        </a:gs>
                        <a:gs pos="100000">
                          <a:srgbClr val="505050"/>
                        </a:gs>
                      </a:gsLst>
                      <a:lin ang="5400000" scaled="1"/>
                    </a:gradFill>
                    <a:cs typeface="+mn-cs"/>
                  </a:endParaRPr>
                </a:p>
              </p:txBody>
            </p:sp>
          </p:grpSp>
        </p:grpSp>
      </p:grpSp>
      <p:sp>
        <p:nvSpPr>
          <p:cNvPr id="136" name="Freeform 95">
            <a:extLst>
              <a:ext uri="{FF2B5EF4-FFF2-40B4-BE49-F238E27FC236}">
                <a16:creationId xmlns:a16="http://schemas.microsoft.com/office/drawing/2014/main" id="{75E4D1C7-78C4-4ED2-9473-36EB67E527DD}"/>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137" name="Up-Down Arrow 671">
            <a:extLst>
              <a:ext uri="{FF2B5EF4-FFF2-40B4-BE49-F238E27FC236}">
                <a16:creationId xmlns:a16="http://schemas.microsoft.com/office/drawing/2014/main" id="{C7421360-FEB4-49A2-8657-5105154D642B}"/>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38" name="Rectangle 137">
            <a:extLst>
              <a:ext uri="{FF2B5EF4-FFF2-40B4-BE49-F238E27FC236}">
                <a16:creationId xmlns:a16="http://schemas.microsoft.com/office/drawing/2014/main" id="{EC51D10A-97C0-4791-B775-E3F229DD0BF0}"/>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cs typeface="+mn-cs"/>
              </a:rPr>
              <a:t>SCO</a:t>
            </a:r>
          </a:p>
        </p:txBody>
      </p:sp>
      <p:sp>
        <p:nvSpPr>
          <p:cNvPr id="139" name="Rectangle 138">
            <a:extLst>
              <a:ext uri="{FF2B5EF4-FFF2-40B4-BE49-F238E27FC236}">
                <a16:creationId xmlns:a16="http://schemas.microsoft.com/office/drawing/2014/main" id="{0733CF3A-1DD1-47F0-ABA7-2378C00D04A0}"/>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Orchestrator</a:t>
            </a:r>
            <a:endParaRPr lang="en-US" sz="714" b="0" kern="0" spc="-38" dirty="0">
              <a:solidFill>
                <a:prstClr val="black"/>
              </a:solidFill>
              <a:cs typeface="+mn-cs"/>
            </a:endParaRPr>
          </a:p>
        </p:txBody>
      </p:sp>
      <p:grpSp>
        <p:nvGrpSpPr>
          <p:cNvPr id="140" name="Group 139">
            <a:extLst>
              <a:ext uri="{FF2B5EF4-FFF2-40B4-BE49-F238E27FC236}">
                <a16:creationId xmlns:a16="http://schemas.microsoft.com/office/drawing/2014/main" id="{F9351CEE-5F56-4F39-AD0A-FC72F7776261}"/>
              </a:ext>
            </a:extLst>
          </p:cNvPr>
          <p:cNvGrpSpPr/>
          <p:nvPr/>
        </p:nvGrpSpPr>
        <p:grpSpPr>
          <a:xfrm>
            <a:off x="5080129" y="3977948"/>
            <a:ext cx="723329" cy="851377"/>
            <a:chOff x="2472569" y="4180549"/>
            <a:chExt cx="1209968" cy="1541064"/>
          </a:xfrm>
        </p:grpSpPr>
        <p:grpSp>
          <p:nvGrpSpPr>
            <p:cNvPr id="141" name="Group 140">
              <a:extLst>
                <a:ext uri="{FF2B5EF4-FFF2-40B4-BE49-F238E27FC236}">
                  <a16:creationId xmlns:a16="http://schemas.microsoft.com/office/drawing/2014/main" id="{0BC75DEC-1005-4A2B-9091-2A6F045F6822}"/>
                </a:ext>
              </a:extLst>
            </p:cNvPr>
            <p:cNvGrpSpPr/>
            <p:nvPr/>
          </p:nvGrpSpPr>
          <p:grpSpPr>
            <a:xfrm>
              <a:off x="2562428" y="5127383"/>
              <a:ext cx="457014" cy="540604"/>
              <a:chOff x="13103226" y="2775830"/>
              <a:chExt cx="1039812" cy="1202475"/>
            </a:xfrm>
          </p:grpSpPr>
          <p:sp>
            <p:nvSpPr>
              <p:cNvPr id="164" name="Rectangle 5">
                <a:extLst>
                  <a:ext uri="{FF2B5EF4-FFF2-40B4-BE49-F238E27FC236}">
                    <a16:creationId xmlns:a16="http://schemas.microsoft.com/office/drawing/2014/main" id="{B5DDCBA0-6C29-4258-BCE6-80714D25A16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5" name="Freeform 6">
                <a:extLst>
                  <a:ext uri="{FF2B5EF4-FFF2-40B4-BE49-F238E27FC236}">
                    <a16:creationId xmlns:a16="http://schemas.microsoft.com/office/drawing/2014/main" id="{F0E159CF-B7B8-479D-8EA9-026D8D918BE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6" name="Freeform 7">
                <a:extLst>
                  <a:ext uri="{FF2B5EF4-FFF2-40B4-BE49-F238E27FC236}">
                    <a16:creationId xmlns:a16="http://schemas.microsoft.com/office/drawing/2014/main" id="{644BB186-EAE8-4502-85B2-3559BA42E705}"/>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7" name="Freeform 8">
                <a:extLst>
                  <a:ext uri="{FF2B5EF4-FFF2-40B4-BE49-F238E27FC236}">
                    <a16:creationId xmlns:a16="http://schemas.microsoft.com/office/drawing/2014/main" id="{CC4E314F-25A6-4CB9-83CF-1C38068EEE60}"/>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8" name="Freeform 9">
                <a:extLst>
                  <a:ext uri="{FF2B5EF4-FFF2-40B4-BE49-F238E27FC236}">
                    <a16:creationId xmlns:a16="http://schemas.microsoft.com/office/drawing/2014/main" id="{E5DE4C65-4AAA-413F-9130-5D4510E3FCB0}"/>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9" name="Oval 14">
                <a:extLst>
                  <a:ext uri="{FF2B5EF4-FFF2-40B4-BE49-F238E27FC236}">
                    <a16:creationId xmlns:a16="http://schemas.microsoft.com/office/drawing/2014/main" id="{BBAC33AE-7544-407D-B37A-DE6C5DA2F6D4}"/>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0" name="Oval 15">
                <a:extLst>
                  <a:ext uri="{FF2B5EF4-FFF2-40B4-BE49-F238E27FC236}">
                    <a16:creationId xmlns:a16="http://schemas.microsoft.com/office/drawing/2014/main" id="{F5DE9B4A-A750-4176-8F07-82DD9889381E}"/>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2" name="Oval 16">
                <a:extLst>
                  <a:ext uri="{FF2B5EF4-FFF2-40B4-BE49-F238E27FC236}">
                    <a16:creationId xmlns:a16="http://schemas.microsoft.com/office/drawing/2014/main" id="{402F1352-DC85-476A-BBBE-F65E5D8BAD4C}"/>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3" name="Oval 17">
                <a:extLst>
                  <a:ext uri="{FF2B5EF4-FFF2-40B4-BE49-F238E27FC236}">
                    <a16:creationId xmlns:a16="http://schemas.microsoft.com/office/drawing/2014/main" id="{DBEA0E95-1A79-4606-8884-128237243F2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2" name="Group 141">
              <a:extLst>
                <a:ext uri="{FF2B5EF4-FFF2-40B4-BE49-F238E27FC236}">
                  <a16:creationId xmlns:a16="http://schemas.microsoft.com/office/drawing/2014/main" id="{D6566058-F279-4A01-ACC6-CD32B1B58494}"/>
                </a:ext>
              </a:extLst>
            </p:cNvPr>
            <p:cNvGrpSpPr/>
            <p:nvPr/>
          </p:nvGrpSpPr>
          <p:grpSpPr>
            <a:xfrm>
              <a:off x="3146951" y="5127383"/>
              <a:ext cx="457014" cy="540604"/>
              <a:chOff x="13103226" y="2775830"/>
              <a:chExt cx="1039812" cy="1202475"/>
            </a:xfrm>
          </p:grpSpPr>
          <p:sp>
            <p:nvSpPr>
              <p:cNvPr id="155" name="Rectangle 5">
                <a:extLst>
                  <a:ext uri="{FF2B5EF4-FFF2-40B4-BE49-F238E27FC236}">
                    <a16:creationId xmlns:a16="http://schemas.microsoft.com/office/drawing/2014/main" id="{F70C9AF6-14E9-4B44-9C82-EE732C8A4872}"/>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6" name="Freeform 6">
                <a:extLst>
                  <a:ext uri="{FF2B5EF4-FFF2-40B4-BE49-F238E27FC236}">
                    <a16:creationId xmlns:a16="http://schemas.microsoft.com/office/drawing/2014/main" id="{711A53B6-C7D9-4070-963A-145F9C15AC38}"/>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7" name="Freeform 7">
                <a:extLst>
                  <a:ext uri="{FF2B5EF4-FFF2-40B4-BE49-F238E27FC236}">
                    <a16:creationId xmlns:a16="http://schemas.microsoft.com/office/drawing/2014/main" id="{8AFBDF5B-7B06-4C34-8F03-DC4DF02C47E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8" name="Freeform 8">
                <a:extLst>
                  <a:ext uri="{FF2B5EF4-FFF2-40B4-BE49-F238E27FC236}">
                    <a16:creationId xmlns:a16="http://schemas.microsoft.com/office/drawing/2014/main" id="{423E1B41-1C62-484B-A51C-469C8893E84C}"/>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9" name="Freeform 9">
                <a:extLst>
                  <a:ext uri="{FF2B5EF4-FFF2-40B4-BE49-F238E27FC236}">
                    <a16:creationId xmlns:a16="http://schemas.microsoft.com/office/drawing/2014/main" id="{02F5C0BF-97D7-4CFF-99AC-C3B9C22EFBF5}"/>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0" name="Oval 14">
                <a:extLst>
                  <a:ext uri="{FF2B5EF4-FFF2-40B4-BE49-F238E27FC236}">
                    <a16:creationId xmlns:a16="http://schemas.microsoft.com/office/drawing/2014/main" id="{A851D2F0-6D19-4C5B-BFCF-3B2E6BD3AD6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1" name="Oval 15">
                <a:extLst>
                  <a:ext uri="{FF2B5EF4-FFF2-40B4-BE49-F238E27FC236}">
                    <a16:creationId xmlns:a16="http://schemas.microsoft.com/office/drawing/2014/main" id="{C9326DB9-3037-4CCF-9F8B-CC58DFC51AF4}"/>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2" name="Oval 16">
                <a:extLst>
                  <a:ext uri="{FF2B5EF4-FFF2-40B4-BE49-F238E27FC236}">
                    <a16:creationId xmlns:a16="http://schemas.microsoft.com/office/drawing/2014/main" id="{8E278AFF-A8DE-43C1-B0E0-761FCCD7BFC4}"/>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3" name="Oval 17">
                <a:extLst>
                  <a:ext uri="{FF2B5EF4-FFF2-40B4-BE49-F238E27FC236}">
                    <a16:creationId xmlns:a16="http://schemas.microsoft.com/office/drawing/2014/main" id="{05FF6589-645E-42D1-AB5A-B32C3EB48960}"/>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3" name="Group 142">
              <a:extLst>
                <a:ext uri="{FF2B5EF4-FFF2-40B4-BE49-F238E27FC236}">
                  <a16:creationId xmlns:a16="http://schemas.microsoft.com/office/drawing/2014/main" id="{C429A6CF-5B0B-48B2-90D3-5C1EC58FE9F3}"/>
                </a:ext>
              </a:extLst>
            </p:cNvPr>
            <p:cNvGrpSpPr/>
            <p:nvPr/>
          </p:nvGrpSpPr>
          <p:grpSpPr>
            <a:xfrm>
              <a:off x="2599081" y="4665731"/>
              <a:ext cx="415999" cy="415999"/>
              <a:chOff x="3786609" y="4334344"/>
              <a:chExt cx="709838" cy="709838"/>
            </a:xfrm>
          </p:grpSpPr>
          <p:sp>
            <p:nvSpPr>
              <p:cNvPr id="151" name="Oval 150">
                <a:extLst>
                  <a:ext uri="{FF2B5EF4-FFF2-40B4-BE49-F238E27FC236}">
                    <a16:creationId xmlns:a16="http://schemas.microsoft.com/office/drawing/2014/main" id="{07EA1D50-E501-4741-A810-25C51778C955}"/>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52" name="Group 151">
                <a:extLst>
                  <a:ext uri="{FF2B5EF4-FFF2-40B4-BE49-F238E27FC236}">
                    <a16:creationId xmlns:a16="http://schemas.microsoft.com/office/drawing/2014/main" id="{9E718027-031A-4CFF-9872-3437D1C837A3}"/>
                  </a:ext>
                </a:extLst>
              </p:cNvPr>
              <p:cNvGrpSpPr/>
              <p:nvPr/>
            </p:nvGrpSpPr>
            <p:grpSpPr>
              <a:xfrm>
                <a:off x="3912354" y="4524177"/>
                <a:ext cx="450795" cy="335921"/>
                <a:chOff x="8584104" y="1973913"/>
                <a:chExt cx="366775" cy="273311"/>
              </a:xfrm>
            </p:grpSpPr>
            <p:sp>
              <p:nvSpPr>
                <p:cNvPr id="153" name="Freeform 5">
                  <a:extLst>
                    <a:ext uri="{FF2B5EF4-FFF2-40B4-BE49-F238E27FC236}">
                      <a16:creationId xmlns:a16="http://schemas.microsoft.com/office/drawing/2014/main" id="{7B96DA63-6A7A-476A-8FB6-D1964443BA87}"/>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4" name="Freeform 36">
                  <a:extLst>
                    <a:ext uri="{FF2B5EF4-FFF2-40B4-BE49-F238E27FC236}">
                      <a16:creationId xmlns:a16="http://schemas.microsoft.com/office/drawing/2014/main" id="{D73B48A6-5356-4AC3-A666-F88FB46463BF}"/>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grpSp>
          <p:nvGrpSpPr>
            <p:cNvPr id="144" name="Group 143">
              <a:extLst>
                <a:ext uri="{FF2B5EF4-FFF2-40B4-BE49-F238E27FC236}">
                  <a16:creationId xmlns:a16="http://schemas.microsoft.com/office/drawing/2014/main" id="{1BDD6E45-E3D9-42B3-A107-3B63EEF250D4}"/>
                </a:ext>
              </a:extLst>
            </p:cNvPr>
            <p:cNvGrpSpPr/>
            <p:nvPr/>
          </p:nvGrpSpPr>
          <p:grpSpPr>
            <a:xfrm>
              <a:off x="3172136" y="4665731"/>
              <a:ext cx="415999" cy="415999"/>
              <a:chOff x="3786609" y="4334344"/>
              <a:chExt cx="709838" cy="709838"/>
            </a:xfrm>
          </p:grpSpPr>
          <p:sp>
            <p:nvSpPr>
              <p:cNvPr id="147" name="Oval 146">
                <a:extLst>
                  <a:ext uri="{FF2B5EF4-FFF2-40B4-BE49-F238E27FC236}">
                    <a16:creationId xmlns:a16="http://schemas.microsoft.com/office/drawing/2014/main" id="{067761D4-BD8A-4994-9CAB-1FD6F74F25B6}"/>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48" name="Group 147">
                <a:extLst>
                  <a:ext uri="{FF2B5EF4-FFF2-40B4-BE49-F238E27FC236}">
                    <a16:creationId xmlns:a16="http://schemas.microsoft.com/office/drawing/2014/main" id="{D07B3180-4B3E-4850-B35D-41A63CF3D9A9}"/>
                  </a:ext>
                </a:extLst>
              </p:cNvPr>
              <p:cNvGrpSpPr/>
              <p:nvPr/>
            </p:nvGrpSpPr>
            <p:grpSpPr>
              <a:xfrm>
                <a:off x="3912354" y="4524177"/>
                <a:ext cx="450795" cy="335921"/>
                <a:chOff x="8584104" y="1973913"/>
                <a:chExt cx="366775" cy="273311"/>
              </a:xfrm>
            </p:grpSpPr>
            <p:sp>
              <p:nvSpPr>
                <p:cNvPr id="149" name="Freeform 5">
                  <a:extLst>
                    <a:ext uri="{FF2B5EF4-FFF2-40B4-BE49-F238E27FC236}">
                      <a16:creationId xmlns:a16="http://schemas.microsoft.com/office/drawing/2014/main" id="{51F9E7E7-03F3-48EC-BAF4-5ADE48CD00F9}"/>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0" name="Freeform 36">
                  <a:extLst>
                    <a:ext uri="{FF2B5EF4-FFF2-40B4-BE49-F238E27FC236}">
                      <a16:creationId xmlns:a16="http://schemas.microsoft.com/office/drawing/2014/main" id="{D5D1C58F-AA6E-442D-AEB7-630CE086D96D}"/>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sp>
          <p:nvSpPr>
            <p:cNvPr id="145" name="Rectangle 144">
              <a:extLst>
                <a:ext uri="{FF2B5EF4-FFF2-40B4-BE49-F238E27FC236}">
                  <a16:creationId xmlns:a16="http://schemas.microsoft.com/office/drawing/2014/main" id="{90EFC4CF-5F02-4694-8F02-67108F995B6D}"/>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cs typeface="+mn-cs"/>
                </a:rPr>
                <a:t>SMA</a:t>
              </a:r>
              <a:endParaRPr lang="en-US" sz="100" b="0" kern="0" spc="-38" dirty="0">
                <a:solidFill>
                  <a:prstClr val="black"/>
                </a:solidFill>
                <a:cs typeface="+mn-cs"/>
              </a:endParaRPr>
            </a:p>
          </p:txBody>
        </p:sp>
        <p:sp>
          <p:nvSpPr>
            <p:cNvPr id="146" name="Rounded Rectangle 138">
              <a:extLst>
                <a:ext uri="{FF2B5EF4-FFF2-40B4-BE49-F238E27FC236}">
                  <a16:creationId xmlns:a16="http://schemas.microsoft.com/office/drawing/2014/main" id="{F26579A1-A337-4522-A5B2-7A6D59B78D03}"/>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sp>
        <p:nvSpPr>
          <p:cNvPr id="174" name="Freeform 167">
            <a:extLst>
              <a:ext uri="{FF2B5EF4-FFF2-40B4-BE49-F238E27FC236}">
                <a16:creationId xmlns:a16="http://schemas.microsoft.com/office/drawing/2014/main" id="{3A7CF8DB-A1BF-452A-8BA0-F670AE8CB7D0}"/>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5" name="Up-Down Arrow 168">
            <a:extLst>
              <a:ext uri="{FF2B5EF4-FFF2-40B4-BE49-F238E27FC236}">
                <a16:creationId xmlns:a16="http://schemas.microsoft.com/office/drawing/2014/main" id="{84335765-F8D7-4F3C-9648-041DC6EA8E29}"/>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6" name="TextBox 175">
            <a:extLst>
              <a:ext uri="{FF2B5EF4-FFF2-40B4-BE49-F238E27FC236}">
                <a16:creationId xmlns:a16="http://schemas.microsoft.com/office/drawing/2014/main" id="{2CBBB24D-F023-4354-8C39-96F07BE74596}"/>
              </a:ext>
            </a:extLst>
          </p:cNvPr>
          <p:cNvSpPr txBox="1"/>
          <p:nvPr/>
        </p:nvSpPr>
        <p:spPr>
          <a:xfrm>
            <a:off x="6256897" y="4230706"/>
            <a:ext cx="898859" cy="948691"/>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cs typeface="+mn-cs"/>
              </a:rPr>
              <a:t>Hyper-V</a:t>
            </a:r>
          </a:p>
          <a:p>
            <a:pPr defTabSz="685328">
              <a:lnSpc>
                <a:spcPct val="90000"/>
              </a:lnSpc>
              <a:defRPr/>
            </a:pPr>
            <a:r>
              <a:rPr lang="en-US" sz="1050" b="0" kern="0" spc="-38" dirty="0">
                <a:solidFill>
                  <a:prstClr val="white"/>
                </a:solidFill>
                <a:cs typeface="+mn-cs"/>
              </a:rPr>
              <a:t>VMWare</a:t>
            </a:r>
          </a:p>
          <a:p>
            <a:pPr defTabSz="685328">
              <a:lnSpc>
                <a:spcPct val="90000"/>
              </a:lnSpc>
              <a:defRPr/>
            </a:pPr>
            <a:r>
              <a:rPr lang="en-US" sz="1050" b="0" kern="0" spc="-38" dirty="0">
                <a:solidFill>
                  <a:prstClr val="white"/>
                </a:solidFill>
                <a:cs typeface="+mn-cs"/>
              </a:rPr>
              <a:t>OpenStack</a:t>
            </a:r>
          </a:p>
          <a:p>
            <a:pPr defTabSz="685800" fontAlgn="auto">
              <a:lnSpc>
                <a:spcPct val="90000"/>
              </a:lnSpc>
              <a:spcBef>
                <a:spcPts val="0"/>
              </a:spcBef>
              <a:spcAft>
                <a:spcPts val="450"/>
              </a:spcAft>
              <a:defRPr/>
            </a:pPr>
            <a:endParaRPr lang="en-US" sz="1050" b="0" kern="0" dirty="0">
              <a:solidFill>
                <a:prstClr val="white"/>
              </a:solidFill>
              <a:cs typeface="+mn-cs"/>
            </a:endParaRPr>
          </a:p>
        </p:txBody>
      </p:sp>
      <p:sp>
        <p:nvSpPr>
          <p:cNvPr id="177" name="Up-Down Arrow 170">
            <a:extLst>
              <a:ext uri="{FF2B5EF4-FFF2-40B4-BE49-F238E27FC236}">
                <a16:creationId xmlns:a16="http://schemas.microsoft.com/office/drawing/2014/main" id="{B8CF97EE-C319-4E76-980C-EAEC58470CE7}"/>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8" name="Freeform 95">
            <a:extLst>
              <a:ext uri="{FF2B5EF4-FFF2-40B4-BE49-F238E27FC236}">
                <a16:creationId xmlns:a16="http://schemas.microsoft.com/office/drawing/2014/main" id="{13B0AC14-0458-4FDC-8CF6-72B6EA769F98}"/>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9" name="Rectangle 178">
            <a:extLst>
              <a:ext uri="{FF2B5EF4-FFF2-40B4-BE49-F238E27FC236}">
                <a16:creationId xmlns:a16="http://schemas.microsoft.com/office/drawing/2014/main" id="{D98996C5-243B-49AA-B5C1-793509FDDF50}"/>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cs typeface="+mn-cs"/>
              </a:rPr>
              <a:t>Azure Automation</a:t>
            </a:r>
            <a:endParaRPr lang="en-US" sz="714" b="0" kern="0" spc="-38" dirty="0">
              <a:gradFill>
                <a:gsLst>
                  <a:gs pos="0">
                    <a:srgbClr val="FFFFFF"/>
                  </a:gs>
                  <a:gs pos="100000">
                    <a:srgbClr val="FFFFFF"/>
                  </a:gs>
                </a:gsLst>
                <a:lin ang="5400000" scaled="0"/>
              </a:gradFill>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0"/>
          </p:nvPr>
        </p:nvSpPr>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03B15D5-7FEA-4EE0-8C9D-EF995EE5DE0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
        <p:nvSpPr>
          <p:cNvPr id="4" name="Text Placeholder 3">
            <a:extLst>
              <a:ext uri="{FF2B5EF4-FFF2-40B4-BE49-F238E27FC236}">
                <a16:creationId xmlns:a16="http://schemas.microsoft.com/office/drawing/2014/main" id="{3597CE37-408E-4CC7-884D-F81F463FD1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Your Organization</a:t>
            </a:r>
            <a:endParaRPr lang="en-US" sz="21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Leverage Microsoft resources</a:t>
            </a:r>
          </a:p>
          <a:p>
            <a:pPr defTabSz="699354">
              <a:lnSpc>
                <a:spcPct val="90000"/>
              </a:lnSpc>
              <a:defRPr/>
            </a:pPr>
            <a:br>
              <a:rPr lang="en-US" kern="0" dirty="0">
                <a:solidFill>
                  <a:srgbClr val="505050"/>
                </a:solidFill>
                <a:ea typeface="Verdana" panose="020B0604030504040204" pitchFamily="34" charset="0"/>
                <a:cs typeface="Segoe UI" pitchFamily="34" charset="0"/>
              </a:rPr>
            </a:br>
            <a:endParaRPr lang="en-US" sz="1500" kern="0" dirty="0">
              <a:solidFill>
                <a:srgbClr val="505050"/>
              </a:solidFill>
              <a:ea typeface="Verdana" panose="020B0604030504040204"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MICROSOFT RESOURCES</a:t>
            </a:r>
            <a:endParaRPr lang="en-US" sz="15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Proactive and reactive support </a:t>
            </a:r>
          </a:p>
          <a:p>
            <a:pPr defTabSz="699354">
              <a:lnSpc>
                <a:spcPct val="90000"/>
              </a:lnSpc>
              <a:defRPr/>
            </a:pPr>
            <a:endParaRPr lang="en-US" kern="0" dirty="0">
              <a:solidFill>
                <a:srgbClr val="505050"/>
              </a:solidFill>
              <a:ea typeface="Verdana" panose="020B0604030504040204"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CLOUD PLATFORM RELIABILITY </a:t>
            </a:r>
            <a:endParaRPr lang="en-US" kern="0" dirty="0">
              <a:solidFill>
                <a:srgbClr val="505050"/>
              </a:solidFill>
              <a:ea typeface="Verdana" panose="020B0604030504040204" pitchFamily="34" charset="0"/>
              <a:cs typeface="Segoe UI" pitchFamily="34" charset="0"/>
            </a:endParaRPr>
          </a:p>
          <a:p>
            <a:pPr defTabSz="699354">
              <a:lnSpc>
                <a:spcPct val="90000"/>
              </a:lnSpc>
              <a:defRPr/>
            </a:pPr>
            <a:r>
              <a:rPr lang="en-US" sz="1500" kern="0" dirty="0">
                <a:solidFill>
                  <a:srgbClr val="505050"/>
                </a:solidFill>
                <a:ea typeface="Verdana" panose="020B0604030504040204"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idx="1"/>
          </p:nvPr>
        </p:nvSpPr>
        <p:spPr>
          <a:xfrm>
            <a:off x="261188" y="5454469"/>
            <a:ext cx="8574837" cy="1263571"/>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endParaRPr lang="en-US" dirty="0"/>
          </a:p>
        </p:txBody>
      </p:sp>
      <p:sp>
        <p:nvSpPr>
          <p:cNvPr id="13" name="Text Placeholder 12">
            <a:extLst>
              <a:ext uri="{FF2B5EF4-FFF2-40B4-BE49-F238E27FC236}">
                <a16:creationId xmlns:a16="http://schemas.microsoft.com/office/drawing/2014/main" id="{4857BC72-532A-424D-8397-109A04CB8A9C}"/>
              </a:ext>
            </a:extLst>
          </p:cNvPr>
          <p:cNvSpPr>
            <a:spLocks noGrp="1"/>
          </p:cNvSpPr>
          <p:nvPr>
            <p:ph type="body" sz="quarter" idx="11"/>
          </p:nvPr>
        </p:nvSpPr>
        <p:spPr/>
        <p:txBody>
          <a:bodyPr/>
          <a:lstStyle/>
          <a:p>
            <a:r>
              <a:rPr lang="en-US" dirty="0">
                <a:hlinkClick r:id="rId3"/>
              </a:rPr>
              <a:t>https://www.microsoft.com/en-ie/learning/exam-70-535.aspx</a:t>
            </a:r>
            <a:r>
              <a:rPr lang="en-US" dirty="0"/>
              <a:t> </a:t>
            </a:r>
          </a:p>
        </p:txBody>
      </p:sp>
      <p:sp>
        <p:nvSpPr>
          <p:cNvPr id="14" name="Text Placeholder 13">
            <a:extLst>
              <a:ext uri="{FF2B5EF4-FFF2-40B4-BE49-F238E27FC236}">
                <a16:creationId xmlns:a16="http://schemas.microsoft.com/office/drawing/2014/main" id="{72BF3818-0B8C-4850-BBB7-AA7512EBB30A}"/>
              </a:ext>
            </a:extLst>
          </p:cNvPr>
          <p:cNvSpPr>
            <a:spLocks noGrp="1"/>
          </p:cNvSpPr>
          <p:nvPr>
            <p:ph type="body" sz="quarter" idx="12"/>
          </p:nvPr>
        </p:nvSpPr>
        <p:spPr/>
        <p:txBody>
          <a:bodyPr/>
          <a:lstStyle/>
          <a:p>
            <a:endParaRPr lang="en-US" dirty="0"/>
          </a:p>
        </p:txBody>
      </p:sp>
      <p:sp>
        <p:nvSpPr>
          <p:cNvPr id="11" name="Freeform 5">
            <a:extLst>
              <a:ext uri="{FF2B5EF4-FFF2-40B4-BE49-F238E27FC236}">
                <a16:creationId xmlns:a16="http://schemas.microsoft.com/office/drawing/2014/main" id="{A1218AF4-4000-4A87-8D77-AEC2B0F97240}"/>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2" name="Picture 2" descr="Image result for triangle alert azure">
            <a:extLst>
              <a:ext uri="{FF2B5EF4-FFF2-40B4-BE49-F238E27FC236}">
                <a16:creationId xmlns:a16="http://schemas.microsoft.com/office/drawing/2014/main" id="{83575C4B-DD47-4BD4-B098-8727D6750D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175" name="Group 174">
            <a:extLst>
              <a:ext uri="{FF2B5EF4-FFF2-40B4-BE49-F238E27FC236}">
                <a16:creationId xmlns:a16="http://schemas.microsoft.com/office/drawing/2014/main" id="{50E0A6EB-F3D1-49C9-8529-3311EF154633}"/>
              </a:ext>
            </a:extLst>
          </p:cNvPr>
          <p:cNvGrpSpPr/>
          <p:nvPr/>
        </p:nvGrpSpPr>
        <p:grpSpPr>
          <a:xfrm>
            <a:off x="3018619" y="3570156"/>
            <a:ext cx="958052" cy="2862805"/>
            <a:chOff x="6877823" y="2981768"/>
            <a:chExt cx="898581" cy="2685093"/>
          </a:xfrm>
          <a:solidFill>
            <a:schemeClr val="accent4">
              <a:lumMod val="75000"/>
            </a:schemeClr>
          </a:solidFill>
        </p:grpSpPr>
        <p:sp>
          <p:nvSpPr>
            <p:cNvPr id="176" name="Rectangle 3">
              <a:extLst>
                <a:ext uri="{FF2B5EF4-FFF2-40B4-BE49-F238E27FC236}">
                  <a16:creationId xmlns:a16="http://schemas.microsoft.com/office/drawing/2014/main" id="{6DDF7885-D300-4703-9990-FEB3EE177925}"/>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177" name="Group 176">
              <a:extLst>
                <a:ext uri="{FF2B5EF4-FFF2-40B4-BE49-F238E27FC236}">
                  <a16:creationId xmlns:a16="http://schemas.microsoft.com/office/drawing/2014/main" id="{2A33922E-7C5C-4452-823D-08223F10571F}"/>
                </a:ext>
              </a:extLst>
            </p:cNvPr>
            <p:cNvGrpSpPr/>
            <p:nvPr/>
          </p:nvGrpSpPr>
          <p:grpSpPr>
            <a:xfrm>
              <a:off x="6877823" y="2981768"/>
              <a:ext cx="898581" cy="2685093"/>
              <a:chOff x="6125069" y="3378167"/>
              <a:chExt cx="401637" cy="1200151"/>
            </a:xfrm>
            <a:grpFill/>
          </p:grpSpPr>
          <p:sp>
            <p:nvSpPr>
              <p:cNvPr id="178" name="Freeform 123">
                <a:extLst>
                  <a:ext uri="{FF2B5EF4-FFF2-40B4-BE49-F238E27FC236}">
                    <a16:creationId xmlns:a16="http://schemas.microsoft.com/office/drawing/2014/main" id="{6F69D973-569D-49E2-8C17-18B9F5BA372E}"/>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79" name="Freeform 124">
                <a:extLst>
                  <a:ext uri="{FF2B5EF4-FFF2-40B4-BE49-F238E27FC236}">
                    <a16:creationId xmlns:a16="http://schemas.microsoft.com/office/drawing/2014/main" id="{D622AA37-6A0A-4AAC-B0D1-8978960CF2CC}"/>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180" name="Group 179">
                <a:extLst>
                  <a:ext uri="{FF2B5EF4-FFF2-40B4-BE49-F238E27FC236}">
                    <a16:creationId xmlns:a16="http://schemas.microsoft.com/office/drawing/2014/main" id="{38501FB9-A808-4212-A6DC-7D175FA8EA58}"/>
                  </a:ext>
                </a:extLst>
              </p:cNvPr>
              <p:cNvGrpSpPr/>
              <p:nvPr/>
            </p:nvGrpSpPr>
            <p:grpSpPr>
              <a:xfrm>
                <a:off x="6199681" y="3378167"/>
                <a:ext cx="327025" cy="1200151"/>
                <a:chOff x="6199681" y="3378167"/>
                <a:chExt cx="327025" cy="1200151"/>
              </a:xfrm>
              <a:grpFill/>
            </p:grpSpPr>
            <p:sp>
              <p:nvSpPr>
                <p:cNvPr id="181" name="Freeform 115">
                  <a:extLst>
                    <a:ext uri="{FF2B5EF4-FFF2-40B4-BE49-F238E27FC236}">
                      <a16:creationId xmlns:a16="http://schemas.microsoft.com/office/drawing/2014/main" id="{C90243A9-AFB2-42F6-9CF6-DAA11D982F86}"/>
                    </a:ext>
                  </a:extLst>
                </p:cNvPr>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2" name="Freeform 117">
                  <a:extLst>
                    <a:ext uri="{FF2B5EF4-FFF2-40B4-BE49-F238E27FC236}">
                      <a16:creationId xmlns:a16="http://schemas.microsoft.com/office/drawing/2014/main" id="{885BB759-B4CF-47B3-9540-8695D7202B49}"/>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3" name="Freeform 118">
                  <a:extLst>
                    <a:ext uri="{FF2B5EF4-FFF2-40B4-BE49-F238E27FC236}">
                      <a16:creationId xmlns:a16="http://schemas.microsoft.com/office/drawing/2014/main" id="{8BCDDD86-1117-4AEB-A8FF-337CBDE9715F}"/>
                    </a:ext>
                  </a:extLst>
                </p:cNvPr>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4" name="Freeform 119">
                  <a:extLst>
                    <a:ext uri="{FF2B5EF4-FFF2-40B4-BE49-F238E27FC236}">
                      <a16:creationId xmlns:a16="http://schemas.microsoft.com/office/drawing/2014/main" id="{BEB5BE7A-74A0-42C5-AB85-026F0F4854AD}"/>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5" name="Freeform 120">
                  <a:extLst>
                    <a:ext uri="{FF2B5EF4-FFF2-40B4-BE49-F238E27FC236}">
                      <a16:creationId xmlns:a16="http://schemas.microsoft.com/office/drawing/2014/main" id="{8F71D927-5240-402B-9DBE-D77F3EBFC1B0}"/>
                    </a:ext>
                  </a:extLst>
                </p:cNvPr>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6" name="Freeform 121">
                  <a:extLst>
                    <a:ext uri="{FF2B5EF4-FFF2-40B4-BE49-F238E27FC236}">
                      <a16:creationId xmlns:a16="http://schemas.microsoft.com/office/drawing/2014/main" id="{C3751B34-FE9D-44CF-9F2B-E669FEFA6350}"/>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7" name="Freeform 122">
                  <a:extLst>
                    <a:ext uri="{FF2B5EF4-FFF2-40B4-BE49-F238E27FC236}">
                      <a16:creationId xmlns:a16="http://schemas.microsoft.com/office/drawing/2014/main" id="{001842E0-F641-45FE-993D-D4677F6D588F}"/>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8" name="Freeform 125">
                  <a:extLst>
                    <a:ext uri="{FF2B5EF4-FFF2-40B4-BE49-F238E27FC236}">
                      <a16:creationId xmlns:a16="http://schemas.microsoft.com/office/drawing/2014/main" id="{68273AB6-556E-42B5-BFE3-E77170E224B6}"/>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9" name="Freeform 126">
                  <a:extLst>
                    <a:ext uri="{FF2B5EF4-FFF2-40B4-BE49-F238E27FC236}">
                      <a16:creationId xmlns:a16="http://schemas.microsoft.com/office/drawing/2014/main" id="{2D7E3940-C652-42DA-BFD0-B1BD67779B65}"/>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0" name="Freeform 127">
                  <a:extLst>
                    <a:ext uri="{FF2B5EF4-FFF2-40B4-BE49-F238E27FC236}">
                      <a16:creationId xmlns:a16="http://schemas.microsoft.com/office/drawing/2014/main" id="{A72D44B5-3420-48B0-84E7-10C91F9E0146}"/>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1" name="Freeform 128">
                  <a:extLst>
                    <a:ext uri="{FF2B5EF4-FFF2-40B4-BE49-F238E27FC236}">
                      <a16:creationId xmlns:a16="http://schemas.microsoft.com/office/drawing/2014/main" id="{A69CE35D-FD1F-4A5F-898D-FCD5B7A4DA50}"/>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2" name="Freeform 129">
                  <a:extLst>
                    <a:ext uri="{FF2B5EF4-FFF2-40B4-BE49-F238E27FC236}">
                      <a16:creationId xmlns:a16="http://schemas.microsoft.com/office/drawing/2014/main" id="{8CEA47C1-4809-4AE5-BD33-8D95B4359D91}"/>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3" name="Freeform 130">
                  <a:extLst>
                    <a:ext uri="{FF2B5EF4-FFF2-40B4-BE49-F238E27FC236}">
                      <a16:creationId xmlns:a16="http://schemas.microsoft.com/office/drawing/2014/main" id="{4E26C0CE-8D33-45C4-92F5-79DF8027B119}"/>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4" name="Freeform 131">
                  <a:extLst>
                    <a:ext uri="{FF2B5EF4-FFF2-40B4-BE49-F238E27FC236}">
                      <a16:creationId xmlns:a16="http://schemas.microsoft.com/office/drawing/2014/main" id="{F06F8F23-6CAF-4D9F-A660-FF3186F43DE2}"/>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5" name="Freeform 132">
                  <a:extLst>
                    <a:ext uri="{FF2B5EF4-FFF2-40B4-BE49-F238E27FC236}">
                      <a16:creationId xmlns:a16="http://schemas.microsoft.com/office/drawing/2014/main" id="{22A4EEA5-6D05-4CD9-B20E-83ECE257D302}"/>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6" name="Freeform 133">
                  <a:extLst>
                    <a:ext uri="{FF2B5EF4-FFF2-40B4-BE49-F238E27FC236}">
                      <a16:creationId xmlns:a16="http://schemas.microsoft.com/office/drawing/2014/main" id="{7005AD4B-5A25-4667-8004-A563A4AE438E}"/>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7" name="Freeform 134">
                  <a:extLst>
                    <a:ext uri="{FF2B5EF4-FFF2-40B4-BE49-F238E27FC236}">
                      <a16:creationId xmlns:a16="http://schemas.microsoft.com/office/drawing/2014/main" id="{77E7537C-48A8-448F-8E93-86756EB03236}"/>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8" name="Freeform 135">
                  <a:extLst>
                    <a:ext uri="{FF2B5EF4-FFF2-40B4-BE49-F238E27FC236}">
                      <a16:creationId xmlns:a16="http://schemas.microsoft.com/office/drawing/2014/main" id="{B9983435-CC01-45BC-B6F3-E321E3959698}"/>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9" name="Freeform 136">
                  <a:extLst>
                    <a:ext uri="{FF2B5EF4-FFF2-40B4-BE49-F238E27FC236}">
                      <a16:creationId xmlns:a16="http://schemas.microsoft.com/office/drawing/2014/main" id="{66D212B5-9C83-403E-8529-B4DA274CD94A}"/>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0" name="Freeform 137">
                  <a:extLst>
                    <a:ext uri="{FF2B5EF4-FFF2-40B4-BE49-F238E27FC236}">
                      <a16:creationId xmlns:a16="http://schemas.microsoft.com/office/drawing/2014/main" id="{1D1D381F-8077-491C-B7EB-198CF2CDC425}"/>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1" name="Freeform 138">
                  <a:extLst>
                    <a:ext uri="{FF2B5EF4-FFF2-40B4-BE49-F238E27FC236}">
                      <a16:creationId xmlns:a16="http://schemas.microsoft.com/office/drawing/2014/main" id="{36ADA30F-9196-487C-BC48-3200D51A6D47}"/>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2" name="Oval 170">
                  <a:extLst>
                    <a:ext uri="{FF2B5EF4-FFF2-40B4-BE49-F238E27FC236}">
                      <a16:creationId xmlns:a16="http://schemas.microsoft.com/office/drawing/2014/main" id="{3643C09D-6289-48C0-B45C-851BE83B579C}"/>
                    </a:ext>
                  </a:extLst>
                </p:cNvPr>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3" name="Oval 171">
                  <a:extLst>
                    <a:ext uri="{FF2B5EF4-FFF2-40B4-BE49-F238E27FC236}">
                      <a16:creationId xmlns:a16="http://schemas.microsoft.com/office/drawing/2014/main" id="{76D1ABCD-D87D-4BD0-921A-3D999355E411}"/>
                    </a:ext>
                  </a:extLst>
                </p:cNvPr>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grpSp>
        <p:nvGrpSpPr>
          <p:cNvPr id="204" name="Group 203">
            <a:extLst>
              <a:ext uri="{FF2B5EF4-FFF2-40B4-BE49-F238E27FC236}">
                <a16:creationId xmlns:a16="http://schemas.microsoft.com/office/drawing/2014/main" id="{3C338CA8-0FDC-4FB7-B26B-FE33F66B6F77}"/>
              </a:ext>
            </a:extLst>
          </p:cNvPr>
          <p:cNvGrpSpPr/>
          <p:nvPr/>
        </p:nvGrpSpPr>
        <p:grpSpPr>
          <a:xfrm>
            <a:off x="2377670" y="3684069"/>
            <a:ext cx="1121826" cy="3020306"/>
            <a:chOff x="4763661" y="2954623"/>
            <a:chExt cx="1015788" cy="2734817"/>
          </a:xfrm>
          <a:solidFill>
            <a:schemeClr val="accent4">
              <a:lumMod val="75000"/>
            </a:schemeClr>
          </a:solidFill>
        </p:grpSpPr>
        <p:sp>
          <p:nvSpPr>
            <p:cNvPr id="205" name="Rectangle 3">
              <a:extLst>
                <a:ext uri="{FF2B5EF4-FFF2-40B4-BE49-F238E27FC236}">
                  <a16:creationId xmlns:a16="http://schemas.microsoft.com/office/drawing/2014/main" id="{DDA036E5-1FBC-40BA-BEC6-28579DA259F7}"/>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06" name="Group 205">
              <a:extLst>
                <a:ext uri="{FF2B5EF4-FFF2-40B4-BE49-F238E27FC236}">
                  <a16:creationId xmlns:a16="http://schemas.microsoft.com/office/drawing/2014/main" id="{11F130AD-E2DC-41D1-A0BA-7A554071CBCB}"/>
                </a:ext>
              </a:extLst>
            </p:cNvPr>
            <p:cNvGrpSpPr/>
            <p:nvPr/>
          </p:nvGrpSpPr>
          <p:grpSpPr>
            <a:xfrm>
              <a:off x="4763661" y="2954623"/>
              <a:ext cx="1015788" cy="2734817"/>
              <a:chOff x="5166219" y="3359117"/>
              <a:chExt cx="454025" cy="1222376"/>
            </a:xfrm>
            <a:grpFill/>
          </p:grpSpPr>
          <p:sp>
            <p:nvSpPr>
              <p:cNvPr id="207" name="Freeform 140">
                <a:extLst>
                  <a:ext uri="{FF2B5EF4-FFF2-40B4-BE49-F238E27FC236}">
                    <a16:creationId xmlns:a16="http://schemas.microsoft.com/office/drawing/2014/main" id="{5B911A54-71D8-46F3-BA1A-F34A2C9F0B6D}"/>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8" name="Freeform 141">
                <a:extLst>
                  <a:ext uri="{FF2B5EF4-FFF2-40B4-BE49-F238E27FC236}">
                    <a16:creationId xmlns:a16="http://schemas.microsoft.com/office/drawing/2014/main" id="{FC944EB5-9B7A-437C-B1F8-79F58E1284EE}"/>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9" name="Freeform 142">
                <a:extLst>
                  <a:ext uri="{FF2B5EF4-FFF2-40B4-BE49-F238E27FC236}">
                    <a16:creationId xmlns:a16="http://schemas.microsoft.com/office/drawing/2014/main" id="{21CF9170-1638-484E-958B-175B313EB061}"/>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0" name="Freeform 143">
                <a:extLst>
                  <a:ext uri="{FF2B5EF4-FFF2-40B4-BE49-F238E27FC236}">
                    <a16:creationId xmlns:a16="http://schemas.microsoft.com/office/drawing/2014/main" id="{78CB82A9-B0B5-4250-AAF3-D53CC3803A82}"/>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1" name="Freeform 144">
                <a:extLst>
                  <a:ext uri="{FF2B5EF4-FFF2-40B4-BE49-F238E27FC236}">
                    <a16:creationId xmlns:a16="http://schemas.microsoft.com/office/drawing/2014/main" id="{3C5754E6-6069-44F2-B224-1D9C740FBFF9}"/>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2" name="Freeform 145">
                <a:extLst>
                  <a:ext uri="{FF2B5EF4-FFF2-40B4-BE49-F238E27FC236}">
                    <a16:creationId xmlns:a16="http://schemas.microsoft.com/office/drawing/2014/main" id="{8B3A0B3A-4C24-4066-854F-AAC7E6BFE6AA}"/>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3" name="Freeform 146">
                <a:extLst>
                  <a:ext uri="{FF2B5EF4-FFF2-40B4-BE49-F238E27FC236}">
                    <a16:creationId xmlns:a16="http://schemas.microsoft.com/office/drawing/2014/main" id="{B386C85A-E1FD-4911-9C04-5D93B42BEABF}"/>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4" name="Freeform 147">
                <a:extLst>
                  <a:ext uri="{FF2B5EF4-FFF2-40B4-BE49-F238E27FC236}">
                    <a16:creationId xmlns:a16="http://schemas.microsoft.com/office/drawing/2014/main" id="{163D9C4A-FE11-4C4E-BD2D-452B489D0669}"/>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5" name="Freeform 148">
                <a:extLst>
                  <a:ext uri="{FF2B5EF4-FFF2-40B4-BE49-F238E27FC236}">
                    <a16:creationId xmlns:a16="http://schemas.microsoft.com/office/drawing/2014/main" id="{FB5A62BF-87EC-4497-B5B4-90FD9D26863F}"/>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6" name="Freeform 149">
                <a:extLst>
                  <a:ext uri="{FF2B5EF4-FFF2-40B4-BE49-F238E27FC236}">
                    <a16:creationId xmlns:a16="http://schemas.microsoft.com/office/drawing/2014/main" id="{6A0794F2-DF88-443D-A1FB-F1FE5D225493}"/>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7" name="Freeform 150">
                <a:extLst>
                  <a:ext uri="{FF2B5EF4-FFF2-40B4-BE49-F238E27FC236}">
                    <a16:creationId xmlns:a16="http://schemas.microsoft.com/office/drawing/2014/main" id="{EAB147F5-5972-44DF-8749-63B04C75B4FA}"/>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8" name="Freeform 151">
                <a:extLst>
                  <a:ext uri="{FF2B5EF4-FFF2-40B4-BE49-F238E27FC236}">
                    <a16:creationId xmlns:a16="http://schemas.microsoft.com/office/drawing/2014/main" id="{BE3347EF-E9BA-45A4-9D98-CEDC22AD3B95}"/>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9" name="Freeform 152">
                <a:extLst>
                  <a:ext uri="{FF2B5EF4-FFF2-40B4-BE49-F238E27FC236}">
                    <a16:creationId xmlns:a16="http://schemas.microsoft.com/office/drawing/2014/main" id="{1193D149-2BCB-43EE-A21E-65C04718EE1F}"/>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0" name="Freeform 153">
                <a:extLst>
                  <a:ext uri="{FF2B5EF4-FFF2-40B4-BE49-F238E27FC236}">
                    <a16:creationId xmlns:a16="http://schemas.microsoft.com/office/drawing/2014/main" id="{82835E3A-A32E-4747-B0DE-C53F64C09271}"/>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1" name="Freeform 154">
                <a:extLst>
                  <a:ext uri="{FF2B5EF4-FFF2-40B4-BE49-F238E27FC236}">
                    <a16:creationId xmlns:a16="http://schemas.microsoft.com/office/drawing/2014/main" id="{CB781FBF-F33C-4919-B31D-A75D7C19F5E6}"/>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2" name="Freeform 155">
                <a:extLst>
                  <a:ext uri="{FF2B5EF4-FFF2-40B4-BE49-F238E27FC236}">
                    <a16:creationId xmlns:a16="http://schemas.microsoft.com/office/drawing/2014/main" id="{E8FB4B83-FFB8-4B86-8BED-12C060CE390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3" name="Freeform 156">
                <a:extLst>
                  <a:ext uri="{FF2B5EF4-FFF2-40B4-BE49-F238E27FC236}">
                    <a16:creationId xmlns:a16="http://schemas.microsoft.com/office/drawing/2014/main" id="{50186B9E-1EA6-49C5-8211-7069F0A678AB}"/>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4" name="Freeform 157">
                <a:extLst>
                  <a:ext uri="{FF2B5EF4-FFF2-40B4-BE49-F238E27FC236}">
                    <a16:creationId xmlns:a16="http://schemas.microsoft.com/office/drawing/2014/main" id="{14B3AC90-4F1F-4902-8915-51669FA10ECC}"/>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5" name="Freeform 158">
                <a:extLst>
                  <a:ext uri="{FF2B5EF4-FFF2-40B4-BE49-F238E27FC236}">
                    <a16:creationId xmlns:a16="http://schemas.microsoft.com/office/drawing/2014/main" id="{9225A508-3D21-4840-B084-1B3576FBCF5A}"/>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6" name="Freeform 159">
                <a:extLst>
                  <a:ext uri="{FF2B5EF4-FFF2-40B4-BE49-F238E27FC236}">
                    <a16:creationId xmlns:a16="http://schemas.microsoft.com/office/drawing/2014/main" id="{CCAB301B-3F90-4869-BDAC-7C1DDE66BD25}"/>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7" name="Freeform 160">
                <a:extLst>
                  <a:ext uri="{FF2B5EF4-FFF2-40B4-BE49-F238E27FC236}">
                    <a16:creationId xmlns:a16="http://schemas.microsoft.com/office/drawing/2014/main" id="{7878782D-2977-45A7-B8E4-1607EEF1BF3A}"/>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8" name="Freeform 161">
                <a:extLst>
                  <a:ext uri="{FF2B5EF4-FFF2-40B4-BE49-F238E27FC236}">
                    <a16:creationId xmlns:a16="http://schemas.microsoft.com/office/drawing/2014/main" id="{0087BA5E-5DBB-44EE-9841-CAF859325BEE}"/>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9" name="Freeform 162">
                <a:extLst>
                  <a:ext uri="{FF2B5EF4-FFF2-40B4-BE49-F238E27FC236}">
                    <a16:creationId xmlns:a16="http://schemas.microsoft.com/office/drawing/2014/main" id="{19A8988A-235B-4BD5-9CDA-8AC7DF45FEC0}"/>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0" name="Freeform 163">
                <a:extLst>
                  <a:ext uri="{FF2B5EF4-FFF2-40B4-BE49-F238E27FC236}">
                    <a16:creationId xmlns:a16="http://schemas.microsoft.com/office/drawing/2014/main" id="{B0C272C3-6DB6-4F02-851E-D605EE0055F6}"/>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1" name="Freeform 164">
                <a:extLst>
                  <a:ext uri="{FF2B5EF4-FFF2-40B4-BE49-F238E27FC236}">
                    <a16:creationId xmlns:a16="http://schemas.microsoft.com/office/drawing/2014/main" id="{F805D053-0FBD-4E14-A98F-970C9820F59A}"/>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2" name="Freeform 165">
                <a:extLst>
                  <a:ext uri="{FF2B5EF4-FFF2-40B4-BE49-F238E27FC236}">
                    <a16:creationId xmlns:a16="http://schemas.microsoft.com/office/drawing/2014/main" id="{BB525700-0C80-457F-8D28-420010934524}"/>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sp>
        <p:nvSpPr>
          <p:cNvPr id="233" name="Freeform 111">
            <a:extLst>
              <a:ext uri="{FF2B5EF4-FFF2-40B4-BE49-F238E27FC236}">
                <a16:creationId xmlns:a16="http://schemas.microsoft.com/office/drawing/2014/main" id="{1DCAA4A8-4974-4D51-A14B-DBC403414F0B}"/>
              </a:ext>
            </a:extLst>
          </p:cNvPr>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4" name="Freeform 113">
            <a:extLst>
              <a:ext uri="{FF2B5EF4-FFF2-40B4-BE49-F238E27FC236}">
                <a16:creationId xmlns:a16="http://schemas.microsoft.com/office/drawing/2014/main" id="{34C93AA1-0799-471F-B964-58911079BE8F}"/>
              </a:ext>
            </a:extLst>
          </p:cNvPr>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235" name="Group 234">
            <a:extLst>
              <a:ext uri="{FF2B5EF4-FFF2-40B4-BE49-F238E27FC236}">
                <a16:creationId xmlns:a16="http://schemas.microsoft.com/office/drawing/2014/main" id="{B5074FA4-106E-4527-AD3C-29408A3DBD1D}"/>
              </a:ext>
            </a:extLst>
          </p:cNvPr>
          <p:cNvGrpSpPr/>
          <p:nvPr/>
        </p:nvGrpSpPr>
        <p:grpSpPr>
          <a:xfrm>
            <a:off x="3422242" y="3207446"/>
            <a:ext cx="1234892" cy="3324712"/>
            <a:chOff x="4763661" y="2954623"/>
            <a:chExt cx="1015788" cy="2734817"/>
          </a:xfrm>
        </p:grpSpPr>
        <p:sp>
          <p:nvSpPr>
            <p:cNvPr id="236" name="Rectangle 3">
              <a:extLst>
                <a:ext uri="{FF2B5EF4-FFF2-40B4-BE49-F238E27FC236}">
                  <a16:creationId xmlns:a16="http://schemas.microsoft.com/office/drawing/2014/main" id="{7579E6B8-D9D1-4E1C-A7AE-7EBE816A71C2}"/>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37" name="Group 236">
              <a:extLst>
                <a:ext uri="{FF2B5EF4-FFF2-40B4-BE49-F238E27FC236}">
                  <a16:creationId xmlns:a16="http://schemas.microsoft.com/office/drawing/2014/main" id="{9487FFB8-B853-4E3E-8A6E-281040BDE173}"/>
                </a:ext>
              </a:extLst>
            </p:cNvPr>
            <p:cNvGrpSpPr/>
            <p:nvPr/>
          </p:nvGrpSpPr>
          <p:grpSpPr>
            <a:xfrm>
              <a:off x="4763661" y="2954623"/>
              <a:ext cx="1015788" cy="2734817"/>
              <a:chOff x="5166219" y="3359117"/>
              <a:chExt cx="454025" cy="1222376"/>
            </a:xfrm>
          </p:grpSpPr>
          <p:sp>
            <p:nvSpPr>
              <p:cNvPr id="238" name="Freeform 140">
                <a:extLst>
                  <a:ext uri="{FF2B5EF4-FFF2-40B4-BE49-F238E27FC236}">
                    <a16:creationId xmlns:a16="http://schemas.microsoft.com/office/drawing/2014/main" id="{A0F4153D-6394-4A5E-9028-A5C8370A1258}"/>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9" name="Freeform 141">
                <a:extLst>
                  <a:ext uri="{FF2B5EF4-FFF2-40B4-BE49-F238E27FC236}">
                    <a16:creationId xmlns:a16="http://schemas.microsoft.com/office/drawing/2014/main" id="{EC9C607B-71B5-4A9F-92D4-122879B10061}"/>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0" name="Freeform 142">
                <a:extLst>
                  <a:ext uri="{FF2B5EF4-FFF2-40B4-BE49-F238E27FC236}">
                    <a16:creationId xmlns:a16="http://schemas.microsoft.com/office/drawing/2014/main" id="{5A9C9680-BEA3-4B63-A60B-CDE4667C3C2C}"/>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1" name="Freeform 143">
                <a:extLst>
                  <a:ext uri="{FF2B5EF4-FFF2-40B4-BE49-F238E27FC236}">
                    <a16:creationId xmlns:a16="http://schemas.microsoft.com/office/drawing/2014/main" id="{C22460EF-0312-4A59-AEC0-7CED2A48FF85}"/>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2" name="Freeform 144">
                <a:extLst>
                  <a:ext uri="{FF2B5EF4-FFF2-40B4-BE49-F238E27FC236}">
                    <a16:creationId xmlns:a16="http://schemas.microsoft.com/office/drawing/2014/main" id="{6D78086F-5761-4303-AC19-362DA0068CBA}"/>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3" name="Freeform 145">
                <a:extLst>
                  <a:ext uri="{FF2B5EF4-FFF2-40B4-BE49-F238E27FC236}">
                    <a16:creationId xmlns:a16="http://schemas.microsoft.com/office/drawing/2014/main" id="{DE409E09-D44D-47F6-839C-8F10F818F7AC}"/>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4" name="Freeform 146">
                <a:extLst>
                  <a:ext uri="{FF2B5EF4-FFF2-40B4-BE49-F238E27FC236}">
                    <a16:creationId xmlns:a16="http://schemas.microsoft.com/office/drawing/2014/main" id="{6E0B0858-921E-47A7-A84E-BD96C9561BF7}"/>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5" name="Freeform 147">
                <a:extLst>
                  <a:ext uri="{FF2B5EF4-FFF2-40B4-BE49-F238E27FC236}">
                    <a16:creationId xmlns:a16="http://schemas.microsoft.com/office/drawing/2014/main" id="{D4B7FBCB-28FF-4EA6-B355-212E088C7C3A}"/>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6" name="Freeform 148">
                <a:extLst>
                  <a:ext uri="{FF2B5EF4-FFF2-40B4-BE49-F238E27FC236}">
                    <a16:creationId xmlns:a16="http://schemas.microsoft.com/office/drawing/2014/main" id="{141554DD-A0B1-4EC6-9428-D64C919550F2}"/>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7" name="Freeform 149">
                <a:extLst>
                  <a:ext uri="{FF2B5EF4-FFF2-40B4-BE49-F238E27FC236}">
                    <a16:creationId xmlns:a16="http://schemas.microsoft.com/office/drawing/2014/main" id="{BBA8D4BB-A683-437F-9BB1-DCA01BB4CBE7}"/>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8" name="Freeform 150">
                <a:extLst>
                  <a:ext uri="{FF2B5EF4-FFF2-40B4-BE49-F238E27FC236}">
                    <a16:creationId xmlns:a16="http://schemas.microsoft.com/office/drawing/2014/main" id="{47EC4B6A-4A60-4F0C-B786-E43520CE2F55}"/>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9" name="Freeform 151">
                <a:extLst>
                  <a:ext uri="{FF2B5EF4-FFF2-40B4-BE49-F238E27FC236}">
                    <a16:creationId xmlns:a16="http://schemas.microsoft.com/office/drawing/2014/main" id="{DE7FBBC0-BF1D-48B2-B768-4AD7743BBBB7}"/>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0" name="Freeform 152">
                <a:extLst>
                  <a:ext uri="{FF2B5EF4-FFF2-40B4-BE49-F238E27FC236}">
                    <a16:creationId xmlns:a16="http://schemas.microsoft.com/office/drawing/2014/main" id="{C4A1F750-5C9E-4235-8CA6-C5405D946D04}"/>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1" name="Freeform 153">
                <a:extLst>
                  <a:ext uri="{FF2B5EF4-FFF2-40B4-BE49-F238E27FC236}">
                    <a16:creationId xmlns:a16="http://schemas.microsoft.com/office/drawing/2014/main" id="{8C62CDDC-2266-4030-97C8-F7B53A03A227}"/>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2" name="Freeform 154">
                <a:extLst>
                  <a:ext uri="{FF2B5EF4-FFF2-40B4-BE49-F238E27FC236}">
                    <a16:creationId xmlns:a16="http://schemas.microsoft.com/office/drawing/2014/main" id="{55178E27-90E8-434E-ADAE-DFB34E1C3D3E}"/>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3" name="Freeform 155">
                <a:extLst>
                  <a:ext uri="{FF2B5EF4-FFF2-40B4-BE49-F238E27FC236}">
                    <a16:creationId xmlns:a16="http://schemas.microsoft.com/office/drawing/2014/main" id="{C552143A-0156-4B39-9BD8-65A0D12C946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4" name="Freeform 156">
                <a:extLst>
                  <a:ext uri="{FF2B5EF4-FFF2-40B4-BE49-F238E27FC236}">
                    <a16:creationId xmlns:a16="http://schemas.microsoft.com/office/drawing/2014/main" id="{D50DF511-2CFD-4C3A-987B-3638835746C0}"/>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5" name="Freeform 157">
                <a:extLst>
                  <a:ext uri="{FF2B5EF4-FFF2-40B4-BE49-F238E27FC236}">
                    <a16:creationId xmlns:a16="http://schemas.microsoft.com/office/drawing/2014/main" id="{A35CE667-D05C-4F28-9B8F-08A1E2CC9929}"/>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6" name="Freeform 158">
                <a:extLst>
                  <a:ext uri="{FF2B5EF4-FFF2-40B4-BE49-F238E27FC236}">
                    <a16:creationId xmlns:a16="http://schemas.microsoft.com/office/drawing/2014/main" id="{697C73EE-69E2-4A75-9BC5-0AA9CC4478C1}"/>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7" name="Freeform 159">
                <a:extLst>
                  <a:ext uri="{FF2B5EF4-FFF2-40B4-BE49-F238E27FC236}">
                    <a16:creationId xmlns:a16="http://schemas.microsoft.com/office/drawing/2014/main" id="{554809E1-B6B4-41C2-A345-5E88740F402F}"/>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8" name="Freeform 160">
                <a:extLst>
                  <a:ext uri="{FF2B5EF4-FFF2-40B4-BE49-F238E27FC236}">
                    <a16:creationId xmlns:a16="http://schemas.microsoft.com/office/drawing/2014/main" id="{AFBB3882-C064-48A3-8444-E68195DF5EB4}"/>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9" name="Freeform 161">
                <a:extLst>
                  <a:ext uri="{FF2B5EF4-FFF2-40B4-BE49-F238E27FC236}">
                    <a16:creationId xmlns:a16="http://schemas.microsoft.com/office/drawing/2014/main" id="{A47E44F1-C40A-4745-8799-4250AF95AFD4}"/>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0" name="Freeform 162">
                <a:extLst>
                  <a:ext uri="{FF2B5EF4-FFF2-40B4-BE49-F238E27FC236}">
                    <a16:creationId xmlns:a16="http://schemas.microsoft.com/office/drawing/2014/main" id="{8BB1829A-877C-4622-B354-8F44D3E93C46}"/>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1" name="Freeform 163">
                <a:extLst>
                  <a:ext uri="{FF2B5EF4-FFF2-40B4-BE49-F238E27FC236}">
                    <a16:creationId xmlns:a16="http://schemas.microsoft.com/office/drawing/2014/main" id="{0E7282AD-29F4-47B3-AA87-76531715B1E9}"/>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2" name="Freeform 164">
                <a:extLst>
                  <a:ext uri="{FF2B5EF4-FFF2-40B4-BE49-F238E27FC236}">
                    <a16:creationId xmlns:a16="http://schemas.microsoft.com/office/drawing/2014/main" id="{24178F87-0FBC-4590-97E7-2BD491A4EDD8}"/>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3" name="Freeform 165">
                <a:extLst>
                  <a:ext uri="{FF2B5EF4-FFF2-40B4-BE49-F238E27FC236}">
                    <a16:creationId xmlns:a16="http://schemas.microsoft.com/office/drawing/2014/main" id="{417A79CE-E0A9-4F35-B3A6-F239AE5FE6D1}"/>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nvGrpSpPr>
          <p:cNvPr id="264" name="Group 263">
            <a:extLst>
              <a:ext uri="{FF2B5EF4-FFF2-40B4-BE49-F238E27FC236}">
                <a16:creationId xmlns:a16="http://schemas.microsoft.com/office/drawing/2014/main" id="{C42A5DB1-BD2B-49AF-B990-88C50CB2D440}"/>
              </a:ext>
            </a:extLst>
          </p:cNvPr>
          <p:cNvGrpSpPr/>
          <p:nvPr/>
        </p:nvGrpSpPr>
        <p:grpSpPr>
          <a:xfrm>
            <a:off x="4700788" y="3066620"/>
            <a:ext cx="1239208" cy="3428339"/>
            <a:chOff x="5648819" y="3317842"/>
            <a:chExt cx="455612" cy="1260476"/>
          </a:xfrm>
        </p:grpSpPr>
        <p:sp>
          <p:nvSpPr>
            <p:cNvPr id="265" name="Freeform 110">
              <a:extLst>
                <a:ext uri="{FF2B5EF4-FFF2-40B4-BE49-F238E27FC236}">
                  <a16:creationId xmlns:a16="http://schemas.microsoft.com/office/drawing/2014/main" id="{B04A5C34-8612-42F8-84E3-11211FB33628}"/>
                </a:ext>
              </a:extLst>
            </p:cNvPr>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6" name="Freeform 96">
              <a:extLst>
                <a:ext uri="{FF2B5EF4-FFF2-40B4-BE49-F238E27FC236}">
                  <a16:creationId xmlns:a16="http://schemas.microsoft.com/office/drawing/2014/main" id="{968A136A-2FE8-494A-ADE2-723B2938407B}"/>
                </a:ext>
              </a:extLst>
            </p:cNvPr>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7" name="Freeform 97">
              <a:extLst>
                <a:ext uri="{FF2B5EF4-FFF2-40B4-BE49-F238E27FC236}">
                  <a16:creationId xmlns:a16="http://schemas.microsoft.com/office/drawing/2014/main" id="{C2258998-0572-4AF8-A91D-8469603E96D1}"/>
                </a:ext>
              </a:extLst>
            </p:cNvPr>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8" name="Freeform 98">
              <a:extLst>
                <a:ext uri="{FF2B5EF4-FFF2-40B4-BE49-F238E27FC236}">
                  <a16:creationId xmlns:a16="http://schemas.microsoft.com/office/drawing/2014/main" id="{585AEAED-83F9-4284-90D2-5007A79213C4}"/>
                </a:ext>
              </a:extLst>
            </p:cNvPr>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9" name="Freeform 99">
              <a:extLst>
                <a:ext uri="{FF2B5EF4-FFF2-40B4-BE49-F238E27FC236}">
                  <a16:creationId xmlns:a16="http://schemas.microsoft.com/office/drawing/2014/main" id="{EE71C4C7-EE66-47F7-A32E-AD8316360B1C}"/>
                </a:ext>
              </a:extLst>
            </p:cNvPr>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0" name="Freeform 100">
              <a:extLst>
                <a:ext uri="{FF2B5EF4-FFF2-40B4-BE49-F238E27FC236}">
                  <a16:creationId xmlns:a16="http://schemas.microsoft.com/office/drawing/2014/main" id="{EF033BD1-A04B-4166-A956-1EEEF7EE6884}"/>
                </a:ext>
              </a:extLst>
            </p:cNvPr>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1" name="Freeform 101">
              <a:extLst>
                <a:ext uri="{FF2B5EF4-FFF2-40B4-BE49-F238E27FC236}">
                  <a16:creationId xmlns:a16="http://schemas.microsoft.com/office/drawing/2014/main" id="{20EEF899-4C3F-4AC4-A262-03AF7BC1B555}"/>
                </a:ext>
              </a:extLst>
            </p:cNvPr>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2" name="Freeform 102">
              <a:extLst>
                <a:ext uri="{FF2B5EF4-FFF2-40B4-BE49-F238E27FC236}">
                  <a16:creationId xmlns:a16="http://schemas.microsoft.com/office/drawing/2014/main" id="{29D0AC47-3471-4618-8821-5626E5265562}"/>
                </a:ext>
              </a:extLst>
            </p:cNvPr>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3" name="Freeform 103">
              <a:extLst>
                <a:ext uri="{FF2B5EF4-FFF2-40B4-BE49-F238E27FC236}">
                  <a16:creationId xmlns:a16="http://schemas.microsoft.com/office/drawing/2014/main" id="{88FAE72C-E235-46B8-A90F-F0EA1FD1DE6B}"/>
                </a:ext>
              </a:extLst>
            </p:cNvPr>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4" name="Freeform 104">
              <a:extLst>
                <a:ext uri="{FF2B5EF4-FFF2-40B4-BE49-F238E27FC236}">
                  <a16:creationId xmlns:a16="http://schemas.microsoft.com/office/drawing/2014/main" id="{CE3CD4DD-78A9-4A4C-990B-8304DEE1A76C}"/>
                </a:ext>
              </a:extLst>
            </p:cNvPr>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5" name="Freeform 105">
              <a:extLst>
                <a:ext uri="{FF2B5EF4-FFF2-40B4-BE49-F238E27FC236}">
                  <a16:creationId xmlns:a16="http://schemas.microsoft.com/office/drawing/2014/main" id="{69898C34-3E56-4E56-ACE4-66F0EB966FFF}"/>
                </a:ext>
              </a:extLst>
            </p:cNvPr>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6" name="Freeform 106">
              <a:extLst>
                <a:ext uri="{FF2B5EF4-FFF2-40B4-BE49-F238E27FC236}">
                  <a16:creationId xmlns:a16="http://schemas.microsoft.com/office/drawing/2014/main" id="{A1A9EA73-5F4A-4792-B2EC-6A781652A208}"/>
                </a:ext>
              </a:extLst>
            </p:cNvPr>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7" name="Freeform 107">
              <a:extLst>
                <a:ext uri="{FF2B5EF4-FFF2-40B4-BE49-F238E27FC236}">
                  <a16:creationId xmlns:a16="http://schemas.microsoft.com/office/drawing/2014/main" id="{663B462B-7C5C-4638-98E1-164AFF88E1CD}"/>
                </a:ext>
              </a:extLst>
            </p:cNvPr>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8" name="Freeform 108">
              <a:extLst>
                <a:ext uri="{FF2B5EF4-FFF2-40B4-BE49-F238E27FC236}">
                  <a16:creationId xmlns:a16="http://schemas.microsoft.com/office/drawing/2014/main" id="{37592DC6-5A11-4D6D-9555-95FFB36BE33A}"/>
                </a:ext>
              </a:extLst>
            </p:cNvPr>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9" name="Freeform 109">
              <a:extLst>
                <a:ext uri="{FF2B5EF4-FFF2-40B4-BE49-F238E27FC236}">
                  <a16:creationId xmlns:a16="http://schemas.microsoft.com/office/drawing/2014/main" id="{516527FE-B6F3-490A-9E1B-837A30C7C3BA}"/>
                </a:ext>
              </a:extLst>
            </p:cNvPr>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0" name="Freeform 110">
              <a:extLst>
                <a:ext uri="{FF2B5EF4-FFF2-40B4-BE49-F238E27FC236}">
                  <a16:creationId xmlns:a16="http://schemas.microsoft.com/office/drawing/2014/main" id="{C2339302-091D-429A-B4BA-5668F9BF9B06}"/>
                </a:ext>
              </a:extLst>
            </p:cNvPr>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1" name="Freeform 111">
              <a:extLst>
                <a:ext uri="{FF2B5EF4-FFF2-40B4-BE49-F238E27FC236}">
                  <a16:creationId xmlns:a16="http://schemas.microsoft.com/office/drawing/2014/main" id="{43C7A085-BBC2-4A9B-B4A6-9A03161BB86F}"/>
                </a:ext>
              </a:extLst>
            </p:cNvPr>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2" name="Freeform 112">
              <a:extLst>
                <a:ext uri="{FF2B5EF4-FFF2-40B4-BE49-F238E27FC236}">
                  <a16:creationId xmlns:a16="http://schemas.microsoft.com/office/drawing/2014/main" id="{50AD0D93-B4EA-454D-A906-06308DBE5FF8}"/>
                </a:ext>
              </a:extLst>
            </p:cNvPr>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3" name="Freeform 113">
              <a:extLst>
                <a:ext uri="{FF2B5EF4-FFF2-40B4-BE49-F238E27FC236}">
                  <a16:creationId xmlns:a16="http://schemas.microsoft.com/office/drawing/2014/main" id="{01437823-1D9C-408B-B76A-A9233F288083}"/>
                </a:ext>
              </a:extLst>
            </p:cNvPr>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4" name="Freeform 114">
              <a:extLst>
                <a:ext uri="{FF2B5EF4-FFF2-40B4-BE49-F238E27FC236}">
                  <a16:creationId xmlns:a16="http://schemas.microsoft.com/office/drawing/2014/main" id="{AB78B5F2-46D4-4660-9FC3-DBED127087FC}"/>
                </a:ext>
              </a:extLst>
            </p:cNvPr>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5" name="Freeform 115">
              <a:extLst>
                <a:ext uri="{FF2B5EF4-FFF2-40B4-BE49-F238E27FC236}">
                  <a16:creationId xmlns:a16="http://schemas.microsoft.com/office/drawing/2014/main" id="{6448EE28-48D0-4CB0-AD92-9ABA3763FB93}"/>
                </a:ext>
              </a:extLst>
            </p:cNvPr>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6" name="Freeform 116">
              <a:extLst>
                <a:ext uri="{FF2B5EF4-FFF2-40B4-BE49-F238E27FC236}">
                  <a16:creationId xmlns:a16="http://schemas.microsoft.com/office/drawing/2014/main" id="{4EDF2BEC-67A9-48EC-BB5A-6AC09854128E}"/>
                </a:ext>
              </a:extLst>
            </p:cNvPr>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7" name="Freeform 117">
              <a:extLst>
                <a:ext uri="{FF2B5EF4-FFF2-40B4-BE49-F238E27FC236}">
                  <a16:creationId xmlns:a16="http://schemas.microsoft.com/office/drawing/2014/main" id="{72CD4F2A-AF4F-41F7-B1F2-EF2686B25A6E}"/>
                </a:ext>
              </a:extLst>
            </p:cNvPr>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8" name="Freeform 118">
              <a:extLst>
                <a:ext uri="{FF2B5EF4-FFF2-40B4-BE49-F238E27FC236}">
                  <a16:creationId xmlns:a16="http://schemas.microsoft.com/office/drawing/2014/main" id="{CBAE1DA3-B999-41F0-BFB6-DBD9E93350E5}"/>
                </a:ext>
              </a:extLst>
            </p:cNvPr>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9" name="Freeform 119">
              <a:extLst>
                <a:ext uri="{FF2B5EF4-FFF2-40B4-BE49-F238E27FC236}">
                  <a16:creationId xmlns:a16="http://schemas.microsoft.com/office/drawing/2014/main" id="{7D6A9BE5-50FD-4CC5-9495-E248ED49DC61}"/>
                </a:ext>
              </a:extLst>
            </p:cNvPr>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0" name="Freeform 120">
              <a:extLst>
                <a:ext uri="{FF2B5EF4-FFF2-40B4-BE49-F238E27FC236}">
                  <a16:creationId xmlns:a16="http://schemas.microsoft.com/office/drawing/2014/main" id="{1659F0B0-AA5B-4FC9-85D8-D6C02AA492AF}"/>
                </a:ext>
              </a:extLst>
            </p:cNvPr>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1" name="Freeform 121">
              <a:extLst>
                <a:ext uri="{FF2B5EF4-FFF2-40B4-BE49-F238E27FC236}">
                  <a16:creationId xmlns:a16="http://schemas.microsoft.com/office/drawing/2014/main" id="{7C8209D8-7301-4E6E-9444-EB39A91F5EBF}"/>
                </a:ext>
              </a:extLst>
            </p:cNvPr>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nvGrpSpPr>
          <p:cNvPr id="292" name="Group 291">
            <a:extLst>
              <a:ext uri="{FF2B5EF4-FFF2-40B4-BE49-F238E27FC236}">
                <a16:creationId xmlns:a16="http://schemas.microsoft.com/office/drawing/2014/main" id="{7222EAD9-BE3F-4191-81B6-F10DF4FC692D}"/>
              </a:ext>
            </a:extLst>
          </p:cNvPr>
          <p:cNvGrpSpPr/>
          <p:nvPr/>
        </p:nvGrpSpPr>
        <p:grpSpPr>
          <a:xfrm>
            <a:off x="4160105" y="3156112"/>
            <a:ext cx="1129812" cy="3376048"/>
            <a:chOff x="6877823" y="2981768"/>
            <a:chExt cx="898581" cy="2685093"/>
          </a:xfrm>
        </p:grpSpPr>
        <p:sp>
          <p:nvSpPr>
            <p:cNvPr id="293" name="Rectangle 3">
              <a:extLst>
                <a:ext uri="{FF2B5EF4-FFF2-40B4-BE49-F238E27FC236}">
                  <a16:creationId xmlns:a16="http://schemas.microsoft.com/office/drawing/2014/main" id="{5A741517-28B5-4E09-8857-9071922ACB46}"/>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94" name="Group 293">
              <a:extLst>
                <a:ext uri="{FF2B5EF4-FFF2-40B4-BE49-F238E27FC236}">
                  <a16:creationId xmlns:a16="http://schemas.microsoft.com/office/drawing/2014/main" id="{D3690CC4-C17A-452C-87F4-592B247228E0}"/>
                </a:ext>
              </a:extLst>
            </p:cNvPr>
            <p:cNvGrpSpPr/>
            <p:nvPr/>
          </p:nvGrpSpPr>
          <p:grpSpPr>
            <a:xfrm>
              <a:off x="6877823" y="2981768"/>
              <a:ext cx="898581" cy="2685093"/>
              <a:chOff x="6125069" y="3378167"/>
              <a:chExt cx="401637" cy="1200151"/>
            </a:xfrm>
          </p:grpSpPr>
          <p:sp>
            <p:nvSpPr>
              <p:cNvPr id="295" name="Freeform 123">
                <a:extLst>
                  <a:ext uri="{FF2B5EF4-FFF2-40B4-BE49-F238E27FC236}">
                    <a16:creationId xmlns:a16="http://schemas.microsoft.com/office/drawing/2014/main" id="{C84BEC7B-77A3-4301-B535-D9D5840BB131}"/>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6" name="Freeform 124">
                <a:extLst>
                  <a:ext uri="{FF2B5EF4-FFF2-40B4-BE49-F238E27FC236}">
                    <a16:creationId xmlns:a16="http://schemas.microsoft.com/office/drawing/2014/main" id="{0832821F-D984-49B1-8F52-B9AA72E97B83}"/>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297" name="Group 296">
                <a:extLst>
                  <a:ext uri="{FF2B5EF4-FFF2-40B4-BE49-F238E27FC236}">
                    <a16:creationId xmlns:a16="http://schemas.microsoft.com/office/drawing/2014/main" id="{0A1221D6-7110-4D09-A90C-9A973B93950D}"/>
                  </a:ext>
                </a:extLst>
              </p:cNvPr>
              <p:cNvGrpSpPr/>
              <p:nvPr/>
            </p:nvGrpSpPr>
            <p:grpSpPr>
              <a:xfrm>
                <a:off x="6199681" y="3378167"/>
                <a:ext cx="327025" cy="1200151"/>
                <a:chOff x="6199681" y="3378167"/>
                <a:chExt cx="327025" cy="1200151"/>
              </a:xfrm>
            </p:grpSpPr>
            <p:sp>
              <p:nvSpPr>
                <p:cNvPr id="298" name="Freeform 115">
                  <a:extLst>
                    <a:ext uri="{FF2B5EF4-FFF2-40B4-BE49-F238E27FC236}">
                      <a16:creationId xmlns:a16="http://schemas.microsoft.com/office/drawing/2014/main" id="{CC73E717-3B84-4B18-95F8-B73020495BD5}"/>
                    </a:ext>
                  </a:extLst>
                </p:cNvPr>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9" name="Freeform 117">
                  <a:extLst>
                    <a:ext uri="{FF2B5EF4-FFF2-40B4-BE49-F238E27FC236}">
                      <a16:creationId xmlns:a16="http://schemas.microsoft.com/office/drawing/2014/main" id="{5427957E-064B-4EFD-864D-C52F1C26ACC6}"/>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0" name="Freeform 118">
                  <a:extLst>
                    <a:ext uri="{FF2B5EF4-FFF2-40B4-BE49-F238E27FC236}">
                      <a16:creationId xmlns:a16="http://schemas.microsoft.com/office/drawing/2014/main" id="{8C3D6C13-7A25-49FD-981A-D837BA28E5D3}"/>
                    </a:ext>
                  </a:extLst>
                </p:cNvPr>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1" name="Freeform 119">
                  <a:extLst>
                    <a:ext uri="{FF2B5EF4-FFF2-40B4-BE49-F238E27FC236}">
                      <a16:creationId xmlns:a16="http://schemas.microsoft.com/office/drawing/2014/main" id="{0F002A95-037E-43A3-B500-4E3C7972BB30}"/>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2" name="Freeform 120">
                  <a:extLst>
                    <a:ext uri="{FF2B5EF4-FFF2-40B4-BE49-F238E27FC236}">
                      <a16:creationId xmlns:a16="http://schemas.microsoft.com/office/drawing/2014/main" id="{8369668D-4962-46CA-9733-6EB2FF1904C1}"/>
                    </a:ext>
                  </a:extLst>
                </p:cNvPr>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3" name="Freeform 121">
                  <a:extLst>
                    <a:ext uri="{FF2B5EF4-FFF2-40B4-BE49-F238E27FC236}">
                      <a16:creationId xmlns:a16="http://schemas.microsoft.com/office/drawing/2014/main" id="{112C043C-288C-4481-B70A-49D04E476AFB}"/>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4" name="Freeform 122">
                  <a:extLst>
                    <a:ext uri="{FF2B5EF4-FFF2-40B4-BE49-F238E27FC236}">
                      <a16:creationId xmlns:a16="http://schemas.microsoft.com/office/drawing/2014/main" id="{CBD2471D-2716-48F7-9E45-CEE8ADF544B8}"/>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5" name="Freeform 125">
                  <a:extLst>
                    <a:ext uri="{FF2B5EF4-FFF2-40B4-BE49-F238E27FC236}">
                      <a16:creationId xmlns:a16="http://schemas.microsoft.com/office/drawing/2014/main" id="{206E3969-094F-4D73-86B4-84D2B6986544}"/>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6" name="Freeform 126">
                  <a:extLst>
                    <a:ext uri="{FF2B5EF4-FFF2-40B4-BE49-F238E27FC236}">
                      <a16:creationId xmlns:a16="http://schemas.microsoft.com/office/drawing/2014/main" id="{4A0BB53B-6CFB-4A1B-98C3-D7217FF1A2CE}"/>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7" name="Freeform 127">
                  <a:extLst>
                    <a:ext uri="{FF2B5EF4-FFF2-40B4-BE49-F238E27FC236}">
                      <a16:creationId xmlns:a16="http://schemas.microsoft.com/office/drawing/2014/main" id="{EF5182C1-4EF1-422D-B754-3763326F6D4E}"/>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8" name="Freeform 128">
                  <a:extLst>
                    <a:ext uri="{FF2B5EF4-FFF2-40B4-BE49-F238E27FC236}">
                      <a16:creationId xmlns:a16="http://schemas.microsoft.com/office/drawing/2014/main" id="{8D8FD136-C83A-4CAE-8D2D-01A1C980DAC9}"/>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9" name="Freeform 129">
                  <a:extLst>
                    <a:ext uri="{FF2B5EF4-FFF2-40B4-BE49-F238E27FC236}">
                      <a16:creationId xmlns:a16="http://schemas.microsoft.com/office/drawing/2014/main" id="{2A434C00-A629-48FE-9F91-8520118D232E}"/>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0" name="Freeform 130">
                  <a:extLst>
                    <a:ext uri="{FF2B5EF4-FFF2-40B4-BE49-F238E27FC236}">
                      <a16:creationId xmlns:a16="http://schemas.microsoft.com/office/drawing/2014/main" id="{67713A60-A7D9-47EB-91DD-509CF5A8BBB8}"/>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1" name="Freeform 131">
                  <a:extLst>
                    <a:ext uri="{FF2B5EF4-FFF2-40B4-BE49-F238E27FC236}">
                      <a16:creationId xmlns:a16="http://schemas.microsoft.com/office/drawing/2014/main" id="{6A2A2111-AB11-4A1B-A284-ECA38950DB0C}"/>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2" name="Freeform 132">
                  <a:extLst>
                    <a:ext uri="{FF2B5EF4-FFF2-40B4-BE49-F238E27FC236}">
                      <a16:creationId xmlns:a16="http://schemas.microsoft.com/office/drawing/2014/main" id="{59202322-F6DD-43D4-94CD-40EF1EE987F9}"/>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3" name="Freeform 133">
                  <a:extLst>
                    <a:ext uri="{FF2B5EF4-FFF2-40B4-BE49-F238E27FC236}">
                      <a16:creationId xmlns:a16="http://schemas.microsoft.com/office/drawing/2014/main" id="{7800DE8A-F54D-4485-9749-692E885F7B85}"/>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4" name="Freeform 134">
                  <a:extLst>
                    <a:ext uri="{FF2B5EF4-FFF2-40B4-BE49-F238E27FC236}">
                      <a16:creationId xmlns:a16="http://schemas.microsoft.com/office/drawing/2014/main" id="{E816078B-CA0D-49EC-B985-9DBFD9CEEA22}"/>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5" name="Freeform 135">
                  <a:extLst>
                    <a:ext uri="{FF2B5EF4-FFF2-40B4-BE49-F238E27FC236}">
                      <a16:creationId xmlns:a16="http://schemas.microsoft.com/office/drawing/2014/main" id="{EADA917E-730C-46A2-8351-3E78CDC536DA}"/>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6" name="Freeform 136">
                  <a:extLst>
                    <a:ext uri="{FF2B5EF4-FFF2-40B4-BE49-F238E27FC236}">
                      <a16:creationId xmlns:a16="http://schemas.microsoft.com/office/drawing/2014/main" id="{6CE4F378-5A6C-48DD-BC8E-B9851DAB1591}"/>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7" name="Freeform 137">
                  <a:extLst>
                    <a:ext uri="{FF2B5EF4-FFF2-40B4-BE49-F238E27FC236}">
                      <a16:creationId xmlns:a16="http://schemas.microsoft.com/office/drawing/2014/main" id="{128C0DA1-D7E5-4295-916F-8AE462A0D69A}"/>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8" name="Freeform 138">
                  <a:extLst>
                    <a:ext uri="{FF2B5EF4-FFF2-40B4-BE49-F238E27FC236}">
                      <a16:creationId xmlns:a16="http://schemas.microsoft.com/office/drawing/2014/main" id="{BBA47EAF-72D1-41DC-A625-730AD7DB4A0D}"/>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9" name="Freeform 139">
                  <a:extLst>
                    <a:ext uri="{FF2B5EF4-FFF2-40B4-BE49-F238E27FC236}">
                      <a16:creationId xmlns:a16="http://schemas.microsoft.com/office/drawing/2014/main" id="{C62A1E8F-FB89-47B7-894C-1D6B52EB07FF}"/>
                    </a:ext>
                  </a:extLst>
                </p:cNvPr>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cs typeface="+mn-cs"/>
                  </a:endParaRPr>
                </a:p>
              </p:txBody>
            </p:sp>
            <p:sp>
              <p:nvSpPr>
                <p:cNvPr id="320" name="Oval 170">
                  <a:extLst>
                    <a:ext uri="{FF2B5EF4-FFF2-40B4-BE49-F238E27FC236}">
                      <a16:creationId xmlns:a16="http://schemas.microsoft.com/office/drawing/2014/main" id="{779BFAC3-F54F-44B7-A91C-8F20C14CDD2E}"/>
                    </a:ext>
                  </a:extLst>
                </p:cNvPr>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21" name="Oval 171">
                  <a:extLst>
                    <a:ext uri="{FF2B5EF4-FFF2-40B4-BE49-F238E27FC236}">
                      <a16:creationId xmlns:a16="http://schemas.microsoft.com/office/drawing/2014/main" id="{66A05618-E0AD-4A50-9F9D-B650196B3691}"/>
                    </a:ext>
                  </a:extLst>
                </p:cNvPr>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grpSp>
        <p:nvGrpSpPr>
          <p:cNvPr id="322" name="Group 321">
            <a:extLst>
              <a:ext uri="{FF2B5EF4-FFF2-40B4-BE49-F238E27FC236}">
                <a16:creationId xmlns:a16="http://schemas.microsoft.com/office/drawing/2014/main" id="{BDE9ECE9-E4B6-43D5-B219-4A4C16FB90C9}"/>
              </a:ext>
            </a:extLst>
          </p:cNvPr>
          <p:cNvGrpSpPr/>
          <p:nvPr/>
        </p:nvGrpSpPr>
        <p:grpSpPr>
          <a:xfrm>
            <a:off x="526502" y="3778832"/>
            <a:ext cx="1903647" cy="626270"/>
            <a:chOff x="8950455" y="380415"/>
            <a:chExt cx="2913486" cy="958491"/>
          </a:xfrm>
          <a:solidFill>
            <a:schemeClr val="bg1"/>
          </a:solidFill>
        </p:grpSpPr>
        <p:sp>
          <p:nvSpPr>
            <p:cNvPr id="323" name="Rectangle 322">
              <a:extLst>
                <a:ext uri="{FF2B5EF4-FFF2-40B4-BE49-F238E27FC236}">
                  <a16:creationId xmlns:a16="http://schemas.microsoft.com/office/drawing/2014/main" id="{87072992-3B2B-4548-80B7-D040B9D40F71}"/>
                </a:ext>
              </a:extLst>
            </p:cNvPr>
            <p:cNvSpPr/>
            <p:nvPr/>
          </p:nvSpPr>
          <p:spPr bwMode="auto">
            <a:xfrm>
              <a:off x="8950455" y="380415"/>
              <a:ext cx="2592394" cy="9584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Detect &amp; debug the errors in my apps</a:t>
              </a:r>
            </a:p>
          </p:txBody>
        </p:sp>
        <p:sp>
          <p:nvSpPr>
            <p:cNvPr id="324" name="Right Triangle 323">
              <a:extLst>
                <a:ext uri="{FF2B5EF4-FFF2-40B4-BE49-F238E27FC236}">
                  <a16:creationId xmlns:a16="http://schemas.microsoft.com/office/drawing/2014/main" id="{AA14B7F6-41B3-40D0-B722-BD107DB6F391}"/>
                </a:ext>
              </a:extLst>
            </p:cNvPr>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25" name="Group 324">
            <a:extLst>
              <a:ext uri="{FF2B5EF4-FFF2-40B4-BE49-F238E27FC236}">
                <a16:creationId xmlns:a16="http://schemas.microsoft.com/office/drawing/2014/main" id="{799A6A86-CD06-42DF-8405-E9603E6D40A2}"/>
              </a:ext>
            </a:extLst>
          </p:cNvPr>
          <p:cNvGrpSpPr/>
          <p:nvPr/>
        </p:nvGrpSpPr>
        <p:grpSpPr>
          <a:xfrm>
            <a:off x="743914" y="2749342"/>
            <a:ext cx="2067404" cy="685667"/>
            <a:chOff x="8683483" y="289511"/>
            <a:chExt cx="3164113" cy="1049396"/>
          </a:xfrm>
          <a:solidFill>
            <a:schemeClr val="bg1"/>
          </a:solidFill>
        </p:grpSpPr>
        <p:sp>
          <p:nvSpPr>
            <p:cNvPr id="326" name="Rectangle 325">
              <a:extLst>
                <a:ext uri="{FF2B5EF4-FFF2-40B4-BE49-F238E27FC236}">
                  <a16:creationId xmlns:a16="http://schemas.microsoft.com/office/drawing/2014/main" id="{BF472937-D9E3-41A8-974F-FDE52DE03800}"/>
                </a:ext>
              </a:extLst>
            </p:cNvPr>
            <p:cNvSpPr/>
            <p:nvPr/>
          </p:nvSpPr>
          <p:spPr bwMode="auto">
            <a:xfrm>
              <a:off x="8683483" y="289511"/>
              <a:ext cx="285936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Understand &amp; optimize performance of my app</a:t>
              </a:r>
            </a:p>
          </p:txBody>
        </p:sp>
        <p:sp>
          <p:nvSpPr>
            <p:cNvPr id="327" name="Right Triangle 326">
              <a:extLst>
                <a:ext uri="{FF2B5EF4-FFF2-40B4-BE49-F238E27FC236}">
                  <a16:creationId xmlns:a16="http://schemas.microsoft.com/office/drawing/2014/main" id="{B3C0FE93-2025-4B84-BB01-4A8CF43681CB}"/>
                </a:ext>
              </a:extLst>
            </p:cNvPr>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28" name="Group 327">
            <a:extLst>
              <a:ext uri="{FF2B5EF4-FFF2-40B4-BE49-F238E27FC236}">
                <a16:creationId xmlns:a16="http://schemas.microsoft.com/office/drawing/2014/main" id="{199FB2C7-C789-4CCC-8333-6A2B1DF3D4B8}"/>
              </a:ext>
            </a:extLst>
          </p:cNvPr>
          <p:cNvGrpSpPr/>
          <p:nvPr/>
        </p:nvGrpSpPr>
        <p:grpSpPr>
          <a:xfrm>
            <a:off x="2946811" y="2047223"/>
            <a:ext cx="2181437" cy="903787"/>
            <a:chOff x="8381155" y="289511"/>
            <a:chExt cx="3338639" cy="1383224"/>
          </a:xfrm>
          <a:solidFill>
            <a:schemeClr val="bg1"/>
          </a:solidFill>
        </p:grpSpPr>
        <p:sp>
          <p:nvSpPr>
            <p:cNvPr id="329" name="Rectangle 328">
              <a:extLst>
                <a:ext uri="{FF2B5EF4-FFF2-40B4-BE49-F238E27FC236}">
                  <a16:creationId xmlns:a16="http://schemas.microsoft.com/office/drawing/2014/main" id="{69D5CC40-16A4-4FEE-A551-CF7A882DAA5B}"/>
                </a:ext>
              </a:extLst>
            </p:cNvPr>
            <p:cNvSpPr/>
            <p:nvPr/>
          </p:nvSpPr>
          <p:spPr bwMode="auto">
            <a:xfrm>
              <a:off x="8381155" y="289511"/>
              <a:ext cx="3338639" cy="10493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Diagnose problems across my app, VMs, networks, and PaaS services</a:t>
              </a:r>
            </a:p>
          </p:txBody>
        </p:sp>
        <p:sp>
          <p:nvSpPr>
            <p:cNvPr id="330" name="Right Triangle 329">
              <a:extLst>
                <a:ext uri="{FF2B5EF4-FFF2-40B4-BE49-F238E27FC236}">
                  <a16:creationId xmlns:a16="http://schemas.microsoft.com/office/drawing/2014/main" id="{6E5029AD-6726-4237-8B4E-68454DEEDE77}"/>
                </a:ext>
              </a:extLst>
            </p:cNvPr>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1" name="Group 330">
            <a:extLst>
              <a:ext uri="{FF2B5EF4-FFF2-40B4-BE49-F238E27FC236}">
                <a16:creationId xmlns:a16="http://schemas.microsoft.com/office/drawing/2014/main" id="{45AB7F6B-5F59-4AD5-982C-A21905758F6F}"/>
              </a:ext>
            </a:extLst>
          </p:cNvPr>
          <p:cNvGrpSpPr/>
          <p:nvPr/>
        </p:nvGrpSpPr>
        <p:grpSpPr>
          <a:xfrm>
            <a:off x="5301321" y="2184524"/>
            <a:ext cx="2065823" cy="903787"/>
            <a:chOff x="8381155" y="289511"/>
            <a:chExt cx="3161694" cy="1383224"/>
          </a:xfrm>
          <a:solidFill>
            <a:schemeClr val="bg1"/>
          </a:solidFill>
        </p:grpSpPr>
        <p:sp>
          <p:nvSpPr>
            <p:cNvPr id="332" name="Rectangle 331">
              <a:extLst>
                <a:ext uri="{FF2B5EF4-FFF2-40B4-BE49-F238E27FC236}">
                  <a16:creationId xmlns:a16="http://schemas.microsoft.com/office/drawing/2014/main" id="{2F82F68B-B3E6-408D-830E-DC419B70C0B1}"/>
                </a:ext>
              </a:extLst>
            </p:cNvPr>
            <p:cNvSpPr/>
            <p:nvPr/>
          </p:nvSpPr>
          <p:spPr bwMode="auto">
            <a:xfrm>
              <a:off x="8381155" y="289511"/>
              <a:ext cx="316169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Show exec dashboards of application SLAs &amp; KPIs</a:t>
              </a:r>
            </a:p>
          </p:txBody>
        </p:sp>
        <p:sp>
          <p:nvSpPr>
            <p:cNvPr id="333" name="Right Triangle 332">
              <a:extLst>
                <a:ext uri="{FF2B5EF4-FFF2-40B4-BE49-F238E27FC236}">
                  <a16:creationId xmlns:a16="http://schemas.microsoft.com/office/drawing/2014/main" id="{B1EE6CA7-33CB-4A26-9C3F-9ECF7384199F}"/>
                </a:ext>
              </a:extLst>
            </p:cNvPr>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4" name="Group 333">
            <a:extLst>
              <a:ext uri="{FF2B5EF4-FFF2-40B4-BE49-F238E27FC236}">
                <a16:creationId xmlns:a16="http://schemas.microsoft.com/office/drawing/2014/main" id="{E678446F-65A3-4A9A-B6AE-166551B0AE71}"/>
              </a:ext>
            </a:extLst>
          </p:cNvPr>
          <p:cNvGrpSpPr/>
          <p:nvPr/>
        </p:nvGrpSpPr>
        <p:grpSpPr>
          <a:xfrm>
            <a:off x="6658652" y="3049799"/>
            <a:ext cx="2220575" cy="698050"/>
            <a:chOff x="8047327" y="270559"/>
            <a:chExt cx="3398538" cy="1068348"/>
          </a:xfrm>
          <a:solidFill>
            <a:schemeClr val="bg1"/>
          </a:solidFill>
        </p:grpSpPr>
        <p:sp>
          <p:nvSpPr>
            <p:cNvPr id="335" name="Rectangle 334">
              <a:extLst>
                <a:ext uri="{FF2B5EF4-FFF2-40B4-BE49-F238E27FC236}">
                  <a16:creationId xmlns:a16="http://schemas.microsoft.com/office/drawing/2014/main" id="{D90EEF57-3E06-4A7C-8DCD-47489794F09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Track usage, engagement &amp; retention of my app</a:t>
              </a:r>
            </a:p>
          </p:txBody>
        </p:sp>
        <p:sp>
          <p:nvSpPr>
            <p:cNvPr id="336" name="Right Triangle 335">
              <a:extLst>
                <a:ext uri="{FF2B5EF4-FFF2-40B4-BE49-F238E27FC236}">
                  <a16:creationId xmlns:a16="http://schemas.microsoft.com/office/drawing/2014/main" id="{4E1E87E5-705F-4F1C-8A43-59149AA8DA7A}"/>
                </a:ext>
              </a:extLst>
            </p:cNvPr>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7" name="Group 336">
            <a:extLst>
              <a:ext uri="{FF2B5EF4-FFF2-40B4-BE49-F238E27FC236}">
                <a16:creationId xmlns:a16="http://schemas.microsoft.com/office/drawing/2014/main" id="{C31D96A8-F119-481A-B27A-0A90916AE5C9}"/>
              </a:ext>
            </a:extLst>
          </p:cNvPr>
          <p:cNvGrpSpPr/>
          <p:nvPr/>
        </p:nvGrpSpPr>
        <p:grpSpPr>
          <a:xfrm>
            <a:off x="7423224" y="4140631"/>
            <a:ext cx="1625554" cy="598004"/>
            <a:chOff x="8062763" y="270559"/>
            <a:chExt cx="3383102" cy="1068348"/>
          </a:xfrm>
          <a:solidFill>
            <a:schemeClr val="bg1"/>
          </a:solidFill>
        </p:grpSpPr>
        <p:sp>
          <p:nvSpPr>
            <p:cNvPr id="338" name="Rectangle 337">
              <a:extLst>
                <a:ext uri="{FF2B5EF4-FFF2-40B4-BE49-F238E27FC236}">
                  <a16:creationId xmlns:a16="http://schemas.microsoft.com/office/drawing/2014/main" id="{3032D8A8-3080-40B3-A842-F599AB2CFA6B}"/>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Is there is a security threat!!!!!</a:t>
              </a:r>
            </a:p>
          </p:txBody>
        </p:sp>
        <p:sp>
          <p:nvSpPr>
            <p:cNvPr id="339" name="Right Triangle 338">
              <a:extLst>
                <a:ext uri="{FF2B5EF4-FFF2-40B4-BE49-F238E27FC236}">
                  <a16:creationId xmlns:a16="http://schemas.microsoft.com/office/drawing/2014/main" id="{D3119343-4134-4A75-83B4-017438964678}"/>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pic>
        <p:nvPicPr>
          <p:cNvPr id="340" name="Picture 6" descr="Image result for mustache">
            <a:extLst>
              <a:ext uri="{FF2B5EF4-FFF2-40B4-BE49-F238E27FC236}">
                <a16:creationId xmlns:a16="http://schemas.microsoft.com/office/drawing/2014/main" id="{528C36AB-4007-4A21-90CE-41BF4BA22B98}"/>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750"/>
                                        <p:tgtEl>
                                          <p:spTgt spid="32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25"/>
                                        </p:tgtEl>
                                        <p:attrNameLst>
                                          <p:attrName>style.visibility</p:attrName>
                                        </p:attrNameLst>
                                      </p:cBhvr>
                                      <p:to>
                                        <p:strVal val="visible"/>
                                      </p:to>
                                    </p:set>
                                    <p:animEffect transition="in" filter="fade">
                                      <p:cBhvr>
                                        <p:cTn id="11" dur="750"/>
                                        <p:tgtEl>
                                          <p:spTgt spid="3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750"/>
                                        <p:tgtEl>
                                          <p:spTgt spid="32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31"/>
                                        </p:tgtEl>
                                        <p:attrNameLst>
                                          <p:attrName>style.visibility</p:attrName>
                                        </p:attrNameLst>
                                      </p:cBhvr>
                                      <p:to>
                                        <p:strVal val="visible"/>
                                      </p:to>
                                    </p:set>
                                    <p:animEffect transition="in" filter="fade">
                                      <p:cBhvr>
                                        <p:cTn id="19" dur="750"/>
                                        <p:tgtEl>
                                          <p:spTgt spid="33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fade">
                                      <p:cBhvr>
                                        <p:cTn id="23" dur="750"/>
                                        <p:tgtEl>
                                          <p:spTgt spid="334"/>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37"/>
                                        </p:tgtEl>
                                        <p:attrNameLst>
                                          <p:attrName>style.visibility</p:attrName>
                                        </p:attrNameLst>
                                      </p:cBhvr>
                                      <p:to>
                                        <p:strVal val="visible"/>
                                      </p:to>
                                    </p:set>
                                    <p:animEffect transition="in" filter="fade">
                                      <p:cBhvr>
                                        <p:cTn id="27" dur="850"/>
                                        <p:tgtEl>
                                          <p:spTgt spid="3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fade">
                                      <p:cBhvr>
                                        <p:cTn id="30" dur="850"/>
                                        <p:tgtEl>
                                          <p:spTgt spid="233"/>
                                        </p:tgtEl>
                                      </p:cBhvr>
                                    </p:animEffect>
                                  </p:childTnLst>
                                </p:cTn>
                              </p:par>
                              <p:par>
                                <p:cTn id="31" presetID="10" presetClass="entr" presetSubtype="0" fill="hold" nodeType="withEffect">
                                  <p:stCondLst>
                                    <p:cond delay="0"/>
                                  </p:stCondLst>
                                  <p:childTnLst>
                                    <p:set>
                                      <p:cBhvr>
                                        <p:cTn id="32" dur="1" fill="hold">
                                          <p:stCondLst>
                                            <p:cond delay="0"/>
                                          </p:stCondLst>
                                        </p:cTn>
                                        <p:tgtEl>
                                          <p:spTgt spid="340"/>
                                        </p:tgtEl>
                                        <p:attrNameLst>
                                          <p:attrName>style.visibility</p:attrName>
                                        </p:attrNameLst>
                                      </p:cBhvr>
                                      <p:to>
                                        <p:strVal val="visible"/>
                                      </p:to>
                                    </p:set>
                                    <p:animEffect transition="in" filter="fade">
                                      <p:cBhvr>
                                        <p:cTn id="33" dur="85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65638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Verdana" panose="020B0604030504040204" pitchFamily="34" charset="0"/>
              </a:rPr>
              <a:t>Collect and correlate data from multiple sources</a:t>
            </a:r>
          </a:p>
          <a:p>
            <a:r>
              <a:rPr lang="en-US" sz="1800" dirty="0">
                <a:solidFill>
                  <a:srgbClr val="505050"/>
                </a:solidFill>
                <a:latin typeface="Verdana" panose="020B0604030504040204" pitchFamily="34" charset="0"/>
              </a:rPr>
              <a:t>Collect and analyze Azure activity logs</a:t>
            </a:r>
          </a:p>
          <a:p>
            <a:r>
              <a:rPr lang="en-US" sz="1800" dirty="0">
                <a:solidFill>
                  <a:srgbClr val="505050"/>
                </a:solidFill>
                <a:latin typeface="Verdana" panose="020B0604030504040204" pitchFamily="34" charset="0"/>
              </a:rPr>
              <a:t>Customize dashboards to focus on what matters most to you</a:t>
            </a:r>
          </a:p>
          <a:p>
            <a:r>
              <a:rPr lang="en-US" sz="1800" dirty="0">
                <a:solidFill>
                  <a:srgbClr val="505050"/>
                </a:solidFill>
                <a:latin typeface="Verdana" panose="020B0604030504040204" pitchFamily="34" charset="0"/>
              </a:rPr>
              <a:t>Perform rich data exploration with interactive queries</a:t>
            </a:r>
          </a:p>
          <a:p>
            <a:r>
              <a:rPr lang="en-US" sz="1800" dirty="0">
                <a:solidFill>
                  <a:srgbClr val="505050"/>
                </a:solidFill>
                <a:latin typeface="Verdana" panose="020B0604030504040204" pitchFamily="34" charset="0"/>
              </a:rPr>
              <a:t>Use smart analytics powered by machine learning</a:t>
            </a:r>
          </a:p>
          <a:p>
            <a:r>
              <a:rPr lang="en-US" sz="1800" dirty="0">
                <a:solidFill>
                  <a:srgbClr val="505050"/>
                </a:solidFill>
                <a:latin typeface="Verdana" panose="020B0604030504040204" pitchFamily="34" charset="0"/>
              </a:rPr>
              <a:t>Turn insights into action with built-in notification and automation</a:t>
            </a:r>
          </a:p>
          <a:p>
            <a:endParaRPr lang="en-US" sz="1800" dirty="0">
              <a:solidFill>
                <a:srgbClr val="5F5F5F">
                  <a:alpha val="99000"/>
                </a:srgbClr>
              </a:solidFill>
              <a:latin typeface="Verdana" panose="020B0604030504040204" pitchFamily="34" charset="0"/>
            </a:endParaRPr>
          </a:p>
          <a:p>
            <a:pPr marL="2381" indent="0">
              <a:lnSpc>
                <a:spcPct val="100000"/>
              </a:lnSpc>
              <a:buNone/>
            </a:pPr>
            <a:endParaRPr lang="en-US" sz="1800" dirty="0">
              <a:solidFill>
                <a:srgbClr val="5F5F5F">
                  <a:alpha val="99000"/>
                </a:srgbClr>
              </a:solidFill>
              <a:latin typeface="Verdana" panose="020B0604030504040204" pitchFamily="34" charset="0"/>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uruSkill">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5037</Words>
  <Application>Microsoft Office PowerPoint</Application>
  <PresentationFormat>On-screen Show (4:3)</PresentationFormat>
  <Paragraphs>622</Paragraphs>
  <Slides>43</Slides>
  <Notes>40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43</vt:i4>
      </vt:variant>
    </vt:vector>
  </HeadingPairs>
  <TitlesOfParts>
    <vt:vector size="60" baseType="lpstr">
      <vt:lpstr>Verdana</vt:lpstr>
      <vt:lpstr>Segoe UI Semibold</vt:lpstr>
      <vt:lpstr>Segoe UI Light</vt:lpstr>
      <vt:lpstr>Segoe UI Bold</vt:lpstr>
      <vt:lpstr>Arial</vt:lpstr>
      <vt:lpstr>Mangal</vt:lpstr>
      <vt:lpstr>Wingdings</vt:lpstr>
      <vt:lpstr>Times New Roman</vt:lpstr>
      <vt:lpstr>Segoe UI (Body)</vt:lpstr>
      <vt:lpstr>Courier New</vt:lpstr>
      <vt:lpstr>Calibri</vt:lpstr>
      <vt:lpstr>MS PGothic</vt:lpstr>
      <vt:lpstr>Segoe UI</vt:lpstr>
      <vt:lpstr>Segoe UI Semilight</vt:lpstr>
      <vt:lpstr>Consolas</vt:lpstr>
      <vt:lpstr>Segoe UI Symbol</vt:lpstr>
      <vt:lpstr>GuruSkill</vt:lpstr>
      <vt:lpstr>Exam 70-535 Architecting Microsoft Azure Solutions </vt:lpstr>
      <vt:lpstr>PowerPoint Presentation</vt:lpstr>
      <vt:lpstr>Design for Operations</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Exam 70-535 Architecting Microsoft Azure Solutions Data &amp; Cloud Skill Up Workshop - Azure Fundamentals </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Azure Automation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2018-05-17T17:57:41Z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